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0" r:id="rId3"/>
    <p:sldId id="264" r:id="rId4"/>
    <p:sldId id="259" r:id="rId5"/>
    <p:sldId id="258" r:id="rId6"/>
    <p:sldId id="263" r:id="rId7"/>
    <p:sldId id="262" r:id="rId8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2326"/>
    <a:srgbClr val="04525F"/>
    <a:srgbClr val="003B45"/>
    <a:srgbClr val="BA1222"/>
    <a:srgbClr val="C41425"/>
    <a:srgbClr val="AF3232"/>
    <a:srgbClr val="AA3030"/>
    <a:srgbClr val="A33737"/>
    <a:srgbClr val="B53D3D"/>
    <a:srgbClr val="2E3B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7" autoAdjust="0"/>
    <p:restoredTop sz="94654" autoAdjust="0"/>
  </p:normalViewPr>
  <p:slideViewPr>
    <p:cSldViewPr>
      <p:cViewPr>
        <p:scale>
          <a:sx n="100" d="100"/>
          <a:sy n="100" d="100"/>
        </p:scale>
        <p:origin x="-162" y="-19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88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7E470-C421-4A5E-A5F9-57085100DBE1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CFDC-3E95-44B2-BC69-DBC429796C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939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CFDC-3E95-44B2-BC69-DBC429796C0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87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9596" y="1071546"/>
            <a:ext cx="8858312" cy="3500462"/>
          </a:xfrm>
          <a:prstGeom prst="rect">
            <a:avLst/>
          </a:prstGeom>
        </p:spPr>
        <p:txBody>
          <a:bodyPr>
            <a:noAutofit/>
          </a:bodyPr>
          <a:lstStyle>
            <a:lvl1pPr marL="714375" indent="0" algn="l">
              <a:tabLst/>
              <a:defRPr sz="6000" b="1">
                <a:solidFill>
                  <a:srgbClr val="04525F"/>
                </a:solidFill>
                <a:effectLst/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9596" y="4786322"/>
            <a:ext cx="8858312" cy="1000132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marL="714375" indent="0" algn="l">
              <a:buNone/>
              <a:defRPr sz="3600" b="0">
                <a:solidFill>
                  <a:srgbClr val="04525F"/>
                </a:solidFill>
                <a:effectLst/>
                <a:latin typeface="Segoe UI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 rot="5400000">
            <a:off x="-869197" y="3357562"/>
            <a:ext cx="3286148" cy="1588"/>
          </a:xfrm>
          <a:prstGeom prst="line">
            <a:avLst/>
          </a:prstGeom>
          <a:ln w="28575">
            <a:solidFill>
              <a:srgbClr val="E023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Кольцо 4"/>
          <p:cNvSpPr/>
          <p:nvPr userDrawn="1"/>
        </p:nvSpPr>
        <p:spPr>
          <a:xfrm>
            <a:off x="666720" y="5179231"/>
            <a:ext cx="214314" cy="214314"/>
          </a:xfrm>
          <a:prstGeom prst="donut">
            <a:avLst/>
          </a:prstGeom>
          <a:solidFill>
            <a:srgbClr val="E02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357958"/>
            <a:ext cx="21755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rgbClr val="04525F"/>
                </a:solidFill>
                <a:latin typeface="Segoe UI" pitchFamily="34" charset="0"/>
                <a:cs typeface="Segoe UI" pitchFamily="34" charset="0"/>
              </a:rPr>
              <a:t>© ООО «АНТОР БИЗНЕС РЕШЕНИЯ», 201</a:t>
            </a:r>
            <a:r>
              <a:rPr lang="en-US" sz="800" dirty="0" smtClean="0">
                <a:solidFill>
                  <a:srgbClr val="04525F"/>
                </a:solidFill>
                <a:latin typeface="Segoe UI" pitchFamily="34" charset="0"/>
                <a:cs typeface="Segoe UI" pitchFamily="34" charset="0"/>
              </a:rPr>
              <a:t>8</a:t>
            </a:r>
            <a:endParaRPr lang="ru-RU" sz="800" dirty="0" smtClean="0">
              <a:solidFill>
                <a:srgbClr val="04525F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 rot="10800000">
            <a:off x="3488522" y="3714752"/>
            <a:ext cx="2928958" cy="1588"/>
          </a:xfrm>
          <a:prstGeom prst="line">
            <a:avLst/>
          </a:prstGeom>
          <a:ln w="28575">
            <a:solidFill>
              <a:srgbClr val="04515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9906000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rgbClr val="04525F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096008" y="6429396"/>
            <a:ext cx="571504" cy="365125"/>
          </a:xfrm>
          <a:prstGeom prst="rect">
            <a:avLst/>
          </a:prstGeom>
        </p:spPr>
        <p:txBody>
          <a:bodyPr/>
          <a:lstStyle>
            <a:lvl1pPr algn="ctr">
              <a:defRPr sz="1800" b="1" i="1">
                <a:solidFill>
                  <a:srgbClr val="04525F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DFDC2A3A-4FC6-4451-BFE1-83E92574E18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3"/>
          </p:nvPr>
        </p:nvSpPr>
        <p:spPr>
          <a:xfrm>
            <a:off x="380968" y="4071942"/>
            <a:ext cx="9286907" cy="21431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358775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4"/>
          </p:nvPr>
        </p:nvSpPr>
        <p:spPr>
          <a:xfrm>
            <a:off x="4238620" y="1928802"/>
            <a:ext cx="1428760" cy="142876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лиенты + отзы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523844" y="1864618"/>
            <a:ext cx="3237198" cy="4574302"/>
          </a:xfrm>
          <a:prstGeom prst="rect">
            <a:avLst/>
          </a:prstGeom>
          <a:solidFill>
            <a:srgbClr val="045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9906000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rgbClr val="04525F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096008" y="6429396"/>
            <a:ext cx="571504" cy="365125"/>
          </a:xfrm>
          <a:prstGeom prst="rect">
            <a:avLst/>
          </a:prstGeom>
        </p:spPr>
        <p:txBody>
          <a:bodyPr/>
          <a:lstStyle>
            <a:lvl1pPr algn="ctr">
              <a:defRPr sz="1800" b="1" i="1">
                <a:solidFill>
                  <a:srgbClr val="04525F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DFDC2A3A-4FC6-4451-BFE1-83E92574E18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Рисунок 12"/>
          <p:cNvSpPr>
            <a:spLocks noGrp="1"/>
          </p:cNvSpPr>
          <p:nvPr>
            <p:ph type="pic" sz="quarter" idx="14"/>
          </p:nvPr>
        </p:nvSpPr>
        <p:spPr>
          <a:xfrm>
            <a:off x="393932" y="1714488"/>
            <a:ext cx="3214710" cy="457203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73714" y="1714488"/>
            <a:ext cx="3237198" cy="4574302"/>
          </a:xfrm>
          <a:prstGeom prst="rect">
            <a:avLst/>
          </a:prstGeom>
          <a:noFill/>
          <a:ln>
            <a:solidFill>
              <a:srgbClr val="045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исунок 42"/>
          <p:cNvSpPr>
            <a:spLocks noGrp="1"/>
          </p:cNvSpPr>
          <p:nvPr>
            <p:ph type="pic" sz="quarter" idx="19"/>
          </p:nvPr>
        </p:nvSpPr>
        <p:spPr>
          <a:xfrm>
            <a:off x="4095744" y="1714488"/>
            <a:ext cx="1214446" cy="121444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3" name="Рисунок 42"/>
          <p:cNvSpPr>
            <a:spLocks noGrp="1"/>
          </p:cNvSpPr>
          <p:nvPr>
            <p:ph type="pic" sz="quarter" idx="20"/>
          </p:nvPr>
        </p:nvSpPr>
        <p:spPr>
          <a:xfrm>
            <a:off x="5524504" y="1714488"/>
            <a:ext cx="1214446" cy="121444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4" name="Рисунок 42"/>
          <p:cNvSpPr>
            <a:spLocks noGrp="1"/>
          </p:cNvSpPr>
          <p:nvPr>
            <p:ph type="pic" sz="quarter" idx="21"/>
          </p:nvPr>
        </p:nvSpPr>
        <p:spPr>
          <a:xfrm>
            <a:off x="6953264" y="1714488"/>
            <a:ext cx="1214446" cy="121444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5" name="Рисунок 42"/>
          <p:cNvSpPr>
            <a:spLocks noGrp="1"/>
          </p:cNvSpPr>
          <p:nvPr>
            <p:ph type="pic" sz="quarter" idx="22"/>
          </p:nvPr>
        </p:nvSpPr>
        <p:spPr>
          <a:xfrm>
            <a:off x="8382024" y="1714488"/>
            <a:ext cx="1214446" cy="121444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8" name="Рисунок 42"/>
          <p:cNvSpPr>
            <a:spLocks noGrp="1"/>
          </p:cNvSpPr>
          <p:nvPr>
            <p:ph type="pic" sz="quarter" idx="24"/>
          </p:nvPr>
        </p:nvSpPr>
        <p:spPr>
          <a:xfrm>
            <a:off x="4095744" y="3143248"/>
            <a:ext cx="1214446" cy="121444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9" name="Рисунок 42"/>
          <p:cNvSpPr>
            <a:spLocks noGrp="1"/>
          </p:cNvSpPr>
          <p:nvPr>
            <p:ph type="pic" sz="quarter" idx="25"/>
          </p:nvPr>
        </p:nvSpPr>
        <p:spPr>
          <a:xfrm>
            <a:off x="5524504" y="3143248"/>
            <a:ext cx="1214446" cy="121444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0" name="Рисунок 42"/>
          <p:cNvSpPr>
            <a:spLocks noGrp="1"/>
          </p:cNvSpPr>
          <p:nvPr>
            <p:ph type="pic" sz="quarter" idx="26"/>
          </p:nvPr>
        </p:nvSpPr>
        <p:spPr>
          <a:xfrm>
            <a:off x="6953264" y="3143248"/>
            <a:ext cx="1214446" cy="121444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1" name="Рисунок 42"/>
          <p:cNvSpPr>
            <a:spLocks noGrp="1"/>
          </p:cNvSpPr>
          <p:nvPr>
            <p:ph type="pic" sz="quarter" idx="27"/>
          </p:nvPr>
        </p:nvSpPr>
        <p:spPr>
          <a:xfrm>
            <a:off x="8382024" y="3143248"/>
            <a:ext cx="1214446" cy="121444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3" name="Рисунок 42"/>
          <p:cNvSpPr>
            <a:spLocks noGrp="1"/>
          </p:cNvSpPr>
          <p:nvPr>
            <p:ph type="pic" sz="quarter" idx="29"/>
          </p:nvPr>
        </p:nvSpPr>
        <p:spPr>
          <a:xfrm>
            <a:off x="4095744" y="4572008"/>
            <a:ext cx="1214446" cy="121444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4" name="Рисунок 42"/>
          <p:cNvSpPr>
            <a:spLocks noGrp="1"/>
          </p:cNvSpPr>
          <p:nvPr>
            <p:ph type="pic" sz="quarter" idx="30"/>
          </p:nvPr>
        </p:nvSpPr>
        <p:spPr>
          <a:xfrm>
            <a:off x="5524504" y="4572008"/>
            <a:ext cx="1214446" cy="121444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5" name="Рисунок 42"/>
          <p:cNvSpPr>
            <a:spLocks noGrp="1"/>
          </p:cNvSpPr>
          <p:nvPr>
            <p:ph type="pic" sz="quarter" idx="31"/>
          </p:nvPr>
        </p:nvSpPr>
        <p:spPr>
          <a:xfrm>
            <a:off x="6953264" y="4572008"/>
            <a:ext cx="1214446" cy="121444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6" name="Рисунок 42"/>
          <p:cNvSpPr>
            <a:spLocks noGrp="1"/>
          </p:cNvSpPr>
          <p:nvPr>
            <p:ph type="pic" sz="quarter" idx="32"/>
          </p:nvPr>
        </p:nvSpPr>
        <p:spPr>
          <a:xfrm>
            <a:off x="8382024" y="4572008"/>
            <a:ext cx="1214446" cy="121444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cxnSp>
        <p:nvCxnSpPr>
          <p:cNvPr id="33" name="Прямая соединительная линия 32"/>
          <p:cNvCxnSpPr/>
          <p:nvPr userDrawn="1"/>
        </p:nvCxnSpPr>
        <p:spPr>
          <a:xfrm rot="10800000">
            <a:off x="4095744" y="6143644"/>
            <a:ext cx="2214578" cy="1588"/>
          </a:xfrm>
          <a:prstGeom prst="line">
            <a:avLst/>
          </a:prstGeom>
          <a:ln w="28575">
            <a:solidFill>
              <a:srgbClr val="04515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 userDrawn="1"/>
        </p:nvCxnSpPr>
        <p:spPr>
          <a:xfrm rot="10800000">
            <a:off x="7453330" y="6143644"/>
            <a:ext cx="2143140" cy="1588"/>
          </a:xfrm>
          <a:prstGeom prst="line">
            <a:avLst/>
          </a:prstGeom>
          <a:ln w="28575">
            <a:solidFill>
              <a:srgbClr val="04515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Группа 38"/>
          <p:cNvGrpSpPr/>
          <p:nvPr userDrawn="1"/>
        </p:nvGrpSpPr>
        <p:grpSpPr>
          <a:xfrm>
            <a:off x="6488917" y="6000768"/>
            <a:ext cx="785818" cy="214314"/>
            <a:chOff x="6596074" y="6000768"/>
            <a:chExt cx="785818" cy="214314"/>
          </a:xfrm>
        </p:grpSpPr>
        <p:sp>
          <p:nvSpPr>
            <p:cNvPr id="36" name="Кольцо 35"/>
            <p:cNvSpPr/>
            <p:nvPr userDrawn="1"/>
          </p:nvSpPr>
          <p:spPr>
            <a:xfrm>
              <a:off x="6596074" y="6000768"/>
              <a:ext cx="214314" cy="214314"/>
            </a:xfrm>
            <a:prstGeom prst="donut">
              <a:avLst/>
            </a:prstGeom>
            <a:solidFill>
              <a:srgbClr val="0452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Кольцо 36"/>
            <p:cNvSpPr/>
            <p:nvPr userDrawn="1"/>
          </p:nvSpPr>
          <p:spPr>
            <a:xfrm>
              <a:off x="6881826" y="6000768"/>
              <a:ext cx="214314" cy="214314"/>
            </a:xfrm>
            <a:prstGeom prst="donut">
              <a:avLst/>
            </a:prstGeom>
            <a:solidFill>
              <a:srgbClr val="0452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Кольцо 37"/>
            <p:cNvSpPr/>
            <p:nvPr userDrawn="1"/>
          </p:nvSpPr>
          <p:spPr>
            <a:xfrm>
              <a:off x="7167578" y="6000768"/>
              <a:ext cx="214314" cy="214314"/>
            </a:xfrm>
            <a:prstGeom prst="donut">
              <a:avLst/>
            </a:prstGeom>
            <a:solidFill>
              <a:srgbClr val="0452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 + менедже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5"/>
          <p:cNvSpPr>
            <a:spLocks noGrp="1"/>
          </p:cNvSpPr>
          <p:nvPr>
            <p:ph type="body" sz="quarter" idx="14" hasCustomPrompt="1"/>
          </p:nvPr>
        </p:nvSpPr>
        <p:spPr>
          <a:xfrm>
            <a:off x="6310322" y="4068809"/>
            <a:ext cx="3357585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+7 (812) 643-77-17</a:t>
            </a:r>
            <a:endParaRPr lang="ru-RU" dirty="0"/>
          </a:p>
        </p:txBody>
      </p:sp>
      <p:sp>
        <p:nvSpPr>
          <p:cNvPr id="11" name="Текст 15"/>
          <p:cNvSpPr>
            <a:spLocks noGrp="1"/>
          </p:cNvSpPr>
          <p:nvPr>
            <p:ph type="body" sz="quarter" idx="13" hasCustomPrompt="1"/>
          </p:nvPr>
        </p:nvSpPr>
        <p:spPr>
          <a:xfrm>
            <a:off x="6310322" y="3497305"/>
            <a:ext cx="3357585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+7 (495) 411-99-75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 rot="10800000">
            <a:off x="380968" y="4857760"/>
            <a:ext cx="9286940" cy="1588"/>
          </a:xfrm>
          <a:prstGeom prst="line">
            <a:avLst/>
          </a:prstGeom>
          <a:ln w="28575">
            <a:solidFill>
              <a:srgbClr val="04515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звонок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10190" y="3714752"/>
            <a:ext cx="714396" cy="711255"/>
          </a:xfrm>
          <a:prstGeom prst="rect">
            <a:avLst/>
          </a:prstGeom>
        </p:spPr>
      </p:pic>
      <p:pic>
        <p:nvPicPr>
          <p:cNvPr id="22" name="Рисунок 21" descr="звонок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85022" y="3714752"/>
            <a:ext cx="706288" cy="711255"/>
          </a:xfrm>
          <a:prstGeom prst="rect">
            <a:avLst/>
          </a:prstGeom>
        </p:spPr>
      </p:pic>
      <p:sp>
        <p:nvSpPr>
          <p:cNvPr id="23" name="Текст 15"/>
          <p:cNvSpPr>
            <a:spLocks noGrp="1"/>
          </p:cNvSpPr>
          <p:nvPr>
            <p:ph type="body" sz="quarter" idx="17" hasCustomPrompt="1"/>
          </p:nvPr>
        </p:nvSpPr>
        <p:spPr>
          <a:xfrm>
            <a:off x="1309662" y="4071942"/>
            <a:ext cx="3357586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www.antor.ru</a:t>
            </a:r>
            <a:endParaRPr lang="ru-RU" dirty="0"/>
          </a:p>
        </p:txBody>
      </p:sp>
      <p:sp>
        <p:nvSpPr>
          <p:cNvPr id="24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1309662" y="3500438"/>
            <a:ext cx="3357586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lang="ru-RU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info@antor.ru</a:t>
            </a:r>
            <a:endParaRPr lang="ru-RU" dirty="0"/>
          </a:p>
        </p:txBody>
      </p:sp>
      <p:sp>
        <p:nvSpPr>
          <p:cNvPr id="2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28670"/>
            <a:ext cx="9906000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baseline="0">
                <a:solidFill>
                  <a:srgbClr val="04525F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dirty="0" smtClean="0"/>
              <a:t>Бесплатная демонстрация</a:t>
            </a:r>
            <a:endParaRPr lang="ru-RU" dirty="0"/>
          </a:p>
        </p:txBody>
      </p:sp>
      <p:sp>
        <p:nvSpPr>
          <p:cNvPr id="30" name="Текст 11"/>
          <p:cNvSpPr>
            <a:spLocks noGrp="1"/>
          </p:cNvSpPr>
          <p:nvPr>
            <p:ph type="body" sz="quarter" idx="28" hasCustomPrompt="1"/>
          </p:nvPr>
        </p:nvSpPr>
        <p:spPr>
          <a:xfrm>
            <a:off x="380968" y="1643049"/>
            <a:ext cx="9286907" cy="178595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3600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indent="360000" algn="just">
              <a:lnSpc>
                <a:spcPct val="150000"/>
              </a:lnSpc>
            </a:pPr>
            <a:r>
              <a:rPr lang="ru-RU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Специалисты «АНТОР» проведут тестовый расчет на данных Вашей компании</a:t>
            </a:r>
            <a:r>
              <a:rPr lang="ru-RU" altLang="zh-CN" sz="2400" b="1" dirty="0" smtClean="0">
                <a:solidFill>
                  <a:srgbClr val="003B45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и покажут результат в режиме </a:t>
            </a:r>
            <a:r>
              <a:rPr lang="ru-RU" altLang="zh-CN" sz="2400" b="1" dirty="0" smtClean="0">
                <a:solidFill>
                  <a:srgbClr val="04515F"/>
                </a:solidFill>
                <a:latin typeface="Segoe UI" pitchFamily="34" charset="0"/>
                <a:cs typeface="Segoe UI" pitchFamily="34" charset="0"/>
              </a:rPr>
              <a:t>реального времени</a:t>
            </a:r>
            <a:r>
              <a:rPr lang="ru-RU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. Сохранность информации гарантируется.</a:t>
            </a:r>
          </a:p>
        </p:txBody>
      </p:sp>
      <p:sp>
        <p:nvSpPr>
          <p:cNvPr id="32" name="Текст 15"/>
          <p:cNvSpPr>
            <a:spLocks noGrp="1"/>
          </p:cNvSpPr>
          <p:nvPr>
            <p:ph type="body" sz="quarter" idx="29" hasCustomPrompt="1"/>
          </p:nvPr>
        </p:nvSpPr>
        <p:spPr>
          <a:xfrm>
            <a:off x="380968" y="5072074"/>
            <a:ext cx="3214710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61950" indent="0">
              <a:buNone/>
              <a:defRPr sz="2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C </a:t>
            </a:r>
            <a:r>
              <a:rPr lang="ru-RU" dirty="0" smtClean="0"/>
              <a:t>Вами работает:</a:t>
            </a:r>
            <a:endParaRPr lang="ru-RU" dirty="0"/>
          </a:p>
        </p:txBody>
      </p:sp>
      <p:sp>
        <p:nvSpPr>
          <p:cNvPr id="33" name="Текст 15"/>
          <p:cNvSpPr>
            <a:spLocks noGrp="1"/>
          </p:cNvSpPr>
          <p:nvPr>
            <p:ph type="body" sz="quarter" idx="30" hasCustomPrompt="1"/>
          </p:nvPr>
        </p:nvSpPr>
        <p:spPr>
          <a:xfrm>
            <a:off x="3595678" y="5072074"/>
            <a:ext cx="6072230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rgbClr val="04525F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dirty="0" smtClean="0"/>
              <a:t>_____</a:t>
            </a:r>
            <a:endParaRPr lang="ru-RU" dirty="0"/>
          </a:p>
        </p:txBody>
      </p:sp>
      <p:sp>
        <p:nvSpPr>
          <p:cNvPr id="34" name="Текст 15"/>
          <p:cNvSpPr>
            <a:spLocks noGrp="1"/>
          </p:cNvSpPr>
          <p:nvPr>
            <p:ph type="body" sz="quarter" idx="31" hasCustomPrompt="1"/>
          </p:nvPr>
        </p:nvSpPr>
        <p:spPr>
          <a:xfrm>
            <a:off x="5310190" y="5643578"/>
            <a:ext cx="4357717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rgbClr val="04525F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dirty="0" smtClean="0"/>
              <a:t>+7 (___) ___-__-__ (</a:t>
            </a:r>
            <a:r>
              <a:rPr lang="ru-RU" dirty="0" err="1" smtClean="0"/>
              <a:t>доб</a:t>
            </a:r>
            <a:r>
              <a:rPr lang="ru-RU" dirty="0" smtClean="0"/>
              <a:t>. ___)</a:t>
            </a:r>
            <a:endParaRPr lang="ru-RU" dirty="0"/>
          </a:p>
        </p:txBody>
      </p:sp>
      <p:sp>
        <p:nvSpPr>
          <p:cNvPr id="35" name="Текст 15"/>
          <p:cNvSpPr>
            <a:spLocks noGrp="1"/>
          </p:cNvSpPr>
          <p:nvPr>
            <p:ph type="body" sz="quarter" idx="32" hasCustomPrompt="1"/>
          </p:nvPr>
        </p:nvSpPr>
        <p:spPr>
          <a:xfrm>
            <a:off x="380968" y="5646711"/>
            <a:ext cx="4286280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61950" indent="0">
              <a:buNone/>
              <a:defRPr sz="2400" b="1">
                <a:solidFill>
                  <a:srgbClr val="04525F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dirty="0" smtClean="0"/>
              <a:t>___</a:t>
            </a:r>
            <a:r>
              <a:rPr lang="en-US" dirty="0" smtClean="0"/>
              <a:t>@</a:t>
            </a:r>
            <a:r>
              <a:rPr lang="en-US" dirty="0" err="1" smtClean="0"/>
              <a:t>antor.ru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9906000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>
                <a:solidFill>
                  <a:srgbClr val="04525F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95418" y="6525344"/>
            <a:ext cx="410582" cy="332656"/>
          </a:xfrm>
          <a:prstGeom prst="rect">
            <a:avLst/>
          </a:prstGeom>
        </p:spPr>
        <p:txBody>
          <a:bodyPr/>
          <a:lstStyle>
            <a:lvl1pPr algn="ctr">
              <a:defRPr lang="ru-RU" sz="1500" b="1" i="0" kern="120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FDC2A3A-4FC6-4451-BFE1-83E92574E18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992560" y="203215"/>
            <a:ext cx="3080792" cy="477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25000"/>
              </a:lnSpc>
            </a:pPr>
            <a:r>
              <a:rPr lang="ru-RU" sz="1400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 поддержке</a:t>
            </a:r>
            <a:endParaRPr lang="en-US" sz="1400" dirty="0" smtClean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125000"/>
              </a:lnSpc>
            </a:pPr>
            <a:r>
              <a:rPr lang="ru-RU" sz="1400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ТПП Республики Татарстан</a:t>
            </a:r>
            <a:endParaRPr lang="ru-RU" sz="1400" dirty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http://www.tpprt.ru/bitrix/templates/tpp_2015/img/logo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41" y="147166"/>
            <a:ext cx="620003" cy="58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282" y="0"/>
            <a:ext cx="1248337" cy="8838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56" y="186368"/>
            <a:ext cx="1030374" cy="511066"/>
          </a:xfrm>
          <a:prstGeom prst="rect">
            <a:avLst/>
          </a:prstGeom>
        </p:spPr>
      </p:pic>
      <p:sp>
        <p:nvSpPr>
          <p:cNvPr id="22" name="Прямоугольник 21"/>
          <p:cNvSpPr/>
          <p:nvPr userDrawn="1"/>
        </p:nvSpPr>
        <p:spPr>
          <a:xfrm>
            <a:off x="0" y="0"/>
            <a:ext cx="9906000" cy="586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44488" y="6597352"/>
            <a:ext cx="8856984" cy="2606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2484" y="6597352"/>
            <a:ext cx="269996" cy="260648"/>
          </a:xfrm>
          <a:prstGeom prst="rect">
            <a:avLst/>
          </a:prstGeom>
          <a:solidFill>
            <a:srgbClr val="E02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9251580" y="6597352"/>
            <a:ext cx="45719" cy="2606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9449699" y="6597352"/>
            <a:ext cx="45719" cy="2606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 userDrawn="1"/>
        </p:nvCxnSpPr>
        <p:spPr>
          <a:xfrm>
            <a:off x="9906000" y="6597352"/>
            <a:ext cx="0" cy="26064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 userDrawn="1"/>
        </p:nvSpPr>
        <p:spPr>
          <a:xfrm>
            <a:off x="9343018" y="6597352"/>
            <a:ext cx="45719" cy="2606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квадра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9906000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rgbClr val="04525F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096008" y="6429396"/>
            <a:ext cx="571504" cy="365125"/>
          </a:xfrm>
          <a:prstGeom prst="rect">
            <a:avLst/>
          </a:prstGeom>
        </p:spPr>
        <p:txBody>
          <a:bodyPr/>
          <a:lstStyle>
            <a:lvl1pPr algn="ctr">
              <a:defRPr lang="ru-RU" sz="1800" b="1" i="1" kern="1200" smtClean="0">
                <a:solidFill>
                  <a:srgbClr val="04525F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fld id="{DFDC2A3A-4FC6-4451-BFE1-83E92574E18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 rot="5400000">
            <a:off x="3988985" y="2749942"/>
            <a:ext cx="1928828" cy="797"/>
          </a:xfrm>
          <a:prstGeom prst="line">
            <a:avLst/>
          </a:prstGeom>
          <a:ln w="28575">
            <a:solidFill>
              <a:srgbClr val="045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5238752" y="4036224"/>
            <a:ext cx="4357718" cy="1"/>
          </a:xfrm>
          <a:prstGeom prst="line">
            <a:avLst/>
          </a:prstGeom>
          <a:ln w="28575">
            <a:solidFill>
              <a:srgbClr val="045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 userDrawn="1"/>
        </p:nvCxnSpPr>
        <p:spPr>
          <a:xfrm rot="5400000">
            <a:off x="3988588" y="5322108"/>
            <a:ext cx="1928825" cy="1588"/>
          </a:xfrm>
          <a:prstGeom prst="line">
            <a:avLst/>
          </a:prstGeom>
          <a:ln w="28575">
            <a:solidFill>
              <a:srgbClr val="045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 userDrawn="1"/>
        </p:nvCxnSpPr>
        <p:spPr>
          <a:xfrm>
            <a:off x="309530" y="4036224"/>
            <a:ext cx="4357718" cy="1"/>
          </a:xfrm>
          <a:prstGeom prst="line">
            <a:avLst/>
          </a:prstGeom>
          <a:ln w="28575">
            <a:solidFill>
              <a:srgbClr val="045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Кольцо 23"/>
          <p:cNvSpPr/>
          <p:nvPr userDrawn="1"/>
        </p:nvSpPr>
        <p:spPr>
          <a:xfrm>
            <a:off x="4845843" y="3929066"/>
            <a:ext cx="214314" cy="214314"/>
          </a:xfrm>
          <a:prstGeom prst="donut">
            <a:avLst/>
          </a:prstGeom>
          <a:solidFill>
            <a:srgbClr val="E02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3"/>
          </p:nvPr>
        </p:nvSpPr>
        <p:spPr>
          <a:xfrm>
            <a:off x="238093" y="2214554"/>
            <a:ext cx="4500596" cy="1643074"/>
          </a:xfrm>
          <a:prstGeom prst="rect">
            <a:avLst/>
          </a:prstGeom>
        </p:spPr>
        <p:txBody>
          <a:bodyPr/>
          <a:lstStyle>
            <a:lvl1pPr marL="0" indent="27000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17" hasCustomPrompt="1"/>
          </p:nvPr>
        </p:nvSpPr>
        <p:spPr>
          <a:xfrm>
            <a:off x="238092" y="1714488"/>
            <a:ext cx="4500596" cy="42862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 typeface="Wingdings" pitchFamily="2" charset="2"/>
              <a:buNone/>
              <a:defRPr sz="2400" b="1">
                <a:solidFill>
                  <a:srgbClr val="04525F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Текст 25"/>
          <p:cNvSpPr>
            <a:spLocks noGrp="1"/>
          </p:cNvSpPr>
          <p:nvPr>
            <p:ph type="body" sz="quarter" idx="18"/>
          </p:nvPr>
        </p:nvSpPr>
        <p:spPr>
          <a:xfrm>
            <a:off x="5167314" y="2214554"/>
            <a:ext cx="4500596" cy="1643074"/>
          </a:xfrm>
          <a:prstGeom prst="rect">
            <a:avLst/>
          </a:prstGeom>
        </p:spPr>
        <p:txBody>
          <a:bodyPr/>
          <a:lstStyle>
            <a:lvl1pPr marL="0" indent="27000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25"/>
          <p:cNvSpPr>
            <a:spLocks noGrp="1"/>
          </p:cNvSpPr>
          <p:nvPr>
            <p:ph type="body" sz="quarter" idx="19" hasCustomPrompt="1"/>
          </p:nvPr>
        </p:nvSpPr>
        <p:spPr>
          <a:xfrm>
            <a:off x="5167313" y="1714488"/>
            <a:ext cx="4500596" cy="42862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 typeface="Wingdings" pitchFamily="2" charset="2"/>
              <a:buNone/>
              <a:defRPr sz="2400" b="1">
                <a:solidFill>
                  <a:srgbClr val="04525F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6" name="Текст 25"/>
          <p:cNvSpPr>
            <a:spLocks noGrp="1"/>
          </p:cNvSpPr>
          <p:nvPr>
            <p:ph type="body" sz="quarter" idx="20"/>
          </p:nvPr>
        </p:nvSpPr>
        <p:spPr>
          <a:xfrm>
            <a:off x="238093" y="4714884"/>
            <a:ext cx="4500596" cy="1643074"/>
          </a:xfrm>
          <a:prstGeom prst="rect">
            <a:avLst/>
          </a:prstGeom>
        </p:spPr>
        <p:txBody>
          <a:bodyPr/>
          <a:lstStyle>
            <a:lvl1pPr marL="0" indent="27000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238092" y="4214818"/>
            <a:ext cx="4500596" cy="42862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 typeface="Wingdings" pitchFamily="2" charset="2"/>
              <a:buNone/>
              <a:defRPr sz="2400" b="1">
                <a:solidFill>
                  <a:srgbClr val="04525F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20" name="Текст 25"/>
          <p:cNvSpPr>
            <a:spLocks noGrp="1"/>
          </p:cNvSpPr>
          <p:nvPr>
            <p:ph type="body" sz="quarter" idx="22"/>
          </p:nvPr>
        </p:nvSpPr>
        <p:spPr>
          <a:xfrm>
            <a:off x="5167314" y="4714884"/>
            <a:ext cx="4500596" cy="1643074"/>
          </a:xfrm>
          <a:prstGeom prst="rect">
            <a:avLst/>
          </a:prstGeom>
        </p:spPr>
        <p:txBody>
          <a:bodyPr/>
          <a:lstStyle>
            <a:lvl1pPr marL="0" indent="27000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Текст 25"/>
          <p:cNvSpPr>
            <a:spLocks noGrp="1"/>
          </p:cNvSpPr>
          <p:nvPr>
            <p:ph type="body" sz="quarter" idx="23" hasCustomPrompt="1"/>
          </p:nvPr>
        </p:nvSpPr>
        <p:spPr>
          <a:xfrm>
            <a:off x="5167313" y="4214818"/>
            <a:ext cx="4500596" cy="42862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 typeface="Wingdings" pitchFamily="2" charset="2"/>
              <a:buNone/>
              <a:defRPr sz="2400" b="1">
                <a:solidFill>
                  <a:srgbClr val="04525F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матический 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1166786" y="3286124"/>
            <a:ext cx="2928958" cy="2928958"/>
          </a:xfrm>
          <a:prstGeom prst="rect">
            <a:avLst/>
          </a:prstGeom>
          <a:solidFill>
            <a:srgbClr val="E02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 rot="5400000">
            <a:off x="-297693" y="3428206"/>
            <a:ext cx="2143140" cy="1588"/>
          </a:xfrm>
          <a:prstGeom prst="line">
            <a:avLst/>
          </a:prstGeom>
          <a:ln w="28575">
            <a:solidFill>
              <a:srgbClr val="E023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Кольцо 8"/>
          <p:cNvSpPr/>
          <p:nvPr userDrawn="1"/>
        </p:nvSpPr>
        <p:spPr>
          <a:xfrm>
            <a:off x="666720" y="4679165"/>
            <a:ext cx="214314" cy="214314"/>
          </a:xfrm>
          <a:prstGeom prst="donut">
            <a:avLst/>
          </a:prstGeom>
          <a:solidFill>
            <a:srgbClr val="E02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80968" y="1214422"/>
            <a:ext cx="928694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6000" b="1" kern="1200" dirty="0" smtClean="0">
                <a:solidFill>
                  <a:srgbClr val="04525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0"/>
          </p:nvPr>
        </p:nvSpPr>
        <p:spPr>
          <a:xfrm>
            <a:off x="4095750" y="3286125"/>
            <a:ext cx="5572125" cy="2928938"/>
          </a:xfrm>
          <a:prstGeom prst="rect">
            <a:avLst/>
          </a:prstGeom>
        </p:spPr>
        <p:txBody>
          <a:bodyPr anchor="ctr"/>
          <a:lstStyle>
            <a:lvl1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1"/>
          </p:nvPr>
        </p:nvSpPr>
        <p:spPr>
          <a:xfrm>
            <a:off x="1166787" y="3286124"/>
            <a:ext cx="2928958" cy="29289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о функционал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5095876" y="2571744"/>
            <a:ext cx="4572032" cy="3714776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9906000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rgbClr val="04525F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096008" y="6429396"/>
            <a:ext cx="571504" cy="365125"/>
          </a:xfrm>
          <a:prstGeom prst="rect">
            <a:avLst/>
          </a:prstGeom>
        </p:spPr>
        <p:txBody>
          <a:bodyPr/>
          <a:lstStyle>
            <a:lvl1pPr algn="ctr">
              <a:defRPr sz="1800" b="1" i="1">
                <a:solidFill>
                  <a:srgbClr val="04525F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DFDC2A3A-4FC6-4451-BFE1-83E92574E18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380968" y="1643049"/>
            <a:ext cx="9286907" cy="17859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358775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4"/>
          </p:nvPr>
        </p:nvSpPr>
        <p:spPr>
          <a:xfrm>
            <a:off x="380969" y="3429000"/>
            <a:ext cx="4429155" cy="28575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58775" indent="0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1476368" y="3429000"/>
            <a:ext cx="2286016" cy="1588"/>
          </a:xfrm>
          <a:prstGeom prst="line">
            <a:avLst/>
          </a:prstGeom>
          <a:ln w="28575">
            <a:solidFill>
              <a:srgbClr val="045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емаркирован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9906000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rgbClr val="04525F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096008" y="6429396"/>
            <a:ext cx="571504" cy="365125"/>
          </a:xfrm>
          <a:prstGeom prst="rect">
            <a:avLst/>
          </a:prstGeom>
        </p:spPr>
        <p:txBody>
          <a:bodyPr/>
          <a:lstStyle>
            <a:lvl1pPr algn="ctr">
              <a:defRPr sz="1800" b="1" i="1">
                <a:solidFill>
                  <a:srgbClr val="04525F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DFDC2A3A-4FC6-4451-BFE1-83E92574E18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 rot="5400000">
            <a:off x="-1011676" y="3964388"/>
            <a:ext cx="3929090" cy="794"/>
          </a:xfrm>
          <a:prstGeom prst="line">
            <a:avLst/>
          </a:prstGeom>
          <a:ln w="28575">
            <a:solidFill>
              <a:srgbClr val="04525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5"/>
          <p:cNvSpPr>
            <a:spLocks noGrp="1"/>
          </p:cNvSpPr>
          <p:nvPr>
            <p:ph type="body" sz="quarter" idx="13"/>
          </p:nvPr>
        </p:nvSpPr>
        <p:spPr>
          <a:xfrm>
            <a:off x="952472" y="1857364"/>
            <a:ext cx="8715436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6195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15"/>
          <p:cNvSpPr>
            <a:spLocks noGrp="1"/>
          </p:cNvSpPr>
          <p:nvPr>
            <p:ph type="body" sz="quarter" idx="14"/>
          </p:nvPr>
        </p:nvSpPr>
        <p:spPr>
          <a:xfrm>
            <a:off x="952472" y="2571744"/>
            <a:ext cx="8715436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6195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15"/>
          <p:cNvSpPr>
            <a:spLocks noGrp="1"/>
          </p:cNvSpPr>
          <p:nvPr>
            <p:ph type="body" sz="quarter" idx="15"/>
          </p:nvPr>
        </p:nvSpPr>
        <p:spPr>
          <a:xfrm>
            <a:off x="952472" y="3286124"/>
            <a:ext cx="8715436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6195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15"/>
          <p:cNvSpPr>
            <a:spLocks noGrp="1"/>
          </p:cNvSpPr>
          <p:nvPr>
            <p:ph type="body" sz="quarter" idx="16"/>
          </p:nvPr>
        </p:nvSpPr>
        <p:spPr>
          <a:xfrm>
            <a:off x="952472" y="4000504"/>
            <a:ext cx="8715436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6195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Текст 15"/>
          <p:cNvSpPr>
            <a:spLocks noGrp="1"/>
          </p:cNvSpPr>
          <p:nvPr>
            <p:ph type="body" sz="quarter" idx="17"/>
          </p:nvPr>
        </p:nvSpPr>
        <p:spPr>
          <a:xfrm>
            <a:off x="952472" y="4714884"/>
            <a:ext cx="8715436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6195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Текст 15"/>
          <p:cNvSpPr>
            <a:spLocks noGrp="1"/>
          </p:cNvSpPr>
          <p:nvPr>
            <p:ph type="body" sz="quarter" idx="18"/>
          </p:nvPr>
        </p:nvSpPr>
        <p:spPr>
          <a:xfrm>
            <a:off x="952472" y="5429264"/>
            <a:ext cx="8715436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6195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ирован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9906000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rgbClr val="04525F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096008" y="6429396"/>
            <a:ext cx="571504" cy="365125"/>
          </a:xfrm>
          <a:prstGeom prst="rect">
            <a:avLst/>
          </a:prstGeom>
        </p:spPr>
        <p:txBody>
          <a:bodyPr/>
          <a:lstStyle>
            <a:lvl1pPr algn="ctr">
              <a:defRPr sz="1800" b="1" i="1">
                <a:solidFill>
                  <a:srgbClr val="04525F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DFDC2A3A-4FC6-4451-BFE1-83E92574E18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3"/>
          </p:nvPr>
        </p:nvSpPr>
        <p:spPr>
          <a:xfrm>
            <a:off x="1309662" y="1857364"/>
            <a:ext cx="7000924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6195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15"/>
          <p:cNvSpPr>
            <a:spLocks noGrp="1"/>
          </p:cNvSpPr>
          <p:nvPr>
            <p:ph type="body" sz="quarter" idx="14"/>
          </p:nvPr>
        </p:nvSpPr>
        <p:spPr>
          <a:xfrm>
            <a:off x="1309662" y="2786058"/>
            <a:ext cx="7000924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6195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15"/>
          <p:cNvSpPr>
            <a:spLocks noGrp="1"/>
          </p:cNvSpPr>
          <p:nvPr>
            <p:ph type="body" sz="quarter" idx="15"/>
          </p:nvPr>
        </p:nvSpPr>
        <p:spPr>
          <a:xfrm>
            <a:off x="1309662" y="3714752"/>
            <a:ext cx="7000924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6195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15"/>
          <p:cNvSpPr>
            <a:spLocks noGrp="1"/>
          </p:cNvSpPr>
          <p:nvPr>
            <p:ph type="body" sz="quarter" idx="16"/>
          </p:nvPr>
        </p:nvSpPr>
        <p:spPr>
          <a:xfrm>
            <a:off x="1309662" y="4643446"/>
            <a:ext cx="7000924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6195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Текст 15"/>
          <p:cNvSpPr>
            <a:spLocks noGrp="1"/>
          </p:cNvSpPr>
          <p:nvPr>
            <p:ph type="body" sz="quarter" idx="17"/>
          </p:nvPr>
        </p:nvSpPr>
        <p:spPr>
          <a:xfrm>
            <a:off x="1309662" y="5572140"/>
            <a:ext cx="7000924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6195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8524900" y="3714752"/>
            <a:ext cx="1381100" cy="571504"/>
          </a:xfrm>
          <a:prstGeom prst="rect">
            <a:avLst/>
          </a:prstGeom>
          <a:solidFill>
            <a:srgbClr val="045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b="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8524900" y="1857364"/>
            <a:ext cx="1381100" cy="571504"/>
          </a:xfrm>
          <a:prstGeom prst="rect">
            <a:avLst/>
          </a:prstGeom>
          <a:solidFill>
            <a:srgbClr val="045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8524900" y="4643446"/>
            <a:ext cx="1381100" cy="571504"/>
          </a:xfrm>
          <a:prstGeom prst="rect">
            <a:avLst/>
          </a:prstGeom>
          <a:solidFill>
            <a:srgbClr val="045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8524900" y="5572140"/>
            <a:ext cx="1381100" cy="571504"/>
          </a:xfrm>
          <a:prstGeom prst="rect">
            <a:avLst/>
          </a:prstGeom>
          <a:solidFill>
            <a:srgbClr val="045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524900" y="2786058"/>
            <a:ext cx="1381100" cy="571504"/>
          </a:xfrm>
          <a:prstGeom prst="rect">
            <a:avLst/>
          </a:prstGeom>
          <a:solidFill>
            <a:srgbClr val="045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b="1" dirty="0"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 userDrawn="1"/>
        </p:nvCxnSpPr>
        <p:spPr>
          <a:xfrm rot="5400000">
            <a:off x="-725527" y="4036223"/>
            <a:ext cx="4071172" cy="794"/>
          </a:xfrm>
          <a:prstGeom prst="line">
            <a:avLst/>
          </a:prstGeom>
          <a:ln w="28575">
            <a:solidFill>
              <a:srgbClr val="04525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Рисунок 42"/>
          <p:cNvSpPr>
            <a:spLocks noGrp="1"/>
          </p:cNvSpPr>
          <p:nvPr>
            <p:ph type="pic" sz="quarter" idx="19"/>
          </p:nvPr>
        </p:nvSpPr>
        <p:spPr>
          <a:xfrm>
            <a:off x="380968" y="1785926"/>
            <a:ext cx="714380" cy="7143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4" name="Рисунок 42"/>
          <p:cNvSpPr>
            <a:spLocks noGrp="1"/>
          </p:cNvSpPr>
          <p:nvPr>
            <p:ph type="pic" sz="quarter" idx="20"/>
          </p:nvPr>
        </p:nvSpPr>
        <p:spPr>
          <a:xfrm>
            <a:off x="380968" y="2714620"/>
            <a:ext cx="714380" cy="7143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5" name="Рисунок 42"/>
          <p:cNvSpPr>
            <a:spLocks noGrp="1"/>
          </p:cNvSpPr>
          <p:nvPr>
            <p:ph type="pic" sz="quarter" idx="21"/>
          </p:nvPr>
        </p:nvSpPr>
        <p:spPr>
          <a:xfrm>
            <a:off x="380968" y="3643314"/>
            <a:ext cx="714380" cy="7143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6" name="Рисунок 42"/>
          <p:cNvSpPr>
            <a:spLocks noGrp="1"/>
          </p:cNvSpPr>
          <p:nvPr>
            <p:ph type="pic" sz="quarter" idx="22"/>
          </p:nvPr>
        </p:nvSpPr>
        <p:spPr>
          <a:xfrm>
            <a:off x="380968" y="4572008"/>
            <a:ext cx="714380" cy="7143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7" name="Рисунок 42"/>
          <p:cNvSpPr>
            <a:spLocks noGrp="1"/>
          </p:cNvSpPr>
          <p:nvPr>
            <p:ph type="pic" sz="quarter" idx="23"/>
          </p:nvPr>
        </p:nvSpPr>
        <p:spPr>
          <a:xfrm>
            <a:off x="380968" y="5500702"/>
            <a:ext cx="714380" cy="7143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9" name="Текст 15"/>
          <p:cNvSpPr>
            <a:spLocks noGrp="1"/>
          </p:cNvSpPr>
          <p:nvPr>
            <p:ph type="body" sz="quarter" idx="25" hasCustomPrompt="1"/>
          </p:nvPr>
        </p:nvSpPr>
        <p:spPr>
          <a:xfrm>
            <a:off x="8524900" y="1857364"/>
            <a:ext cx="1381100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dirty="0" smtClean="0"/>
              <a:t>от __%</a:t>
            </a:r>
            <a:endParaRPr lang="ru-RU" dirty="0"/>
          </a:p>
        </p:txBody>
      </p:sp>
      <p:sp>
        <p:nvSpPr>
          <p:cNvPr id="50" name="Текст 15"/>
          <p:cNvSpPr>
            <a:spLocks noGrp="1"/>
          </p:cNvSpPr>
          <p:nvPr>
            <p:ph type="body" sz="quarter" idx="26" hasCustomPrompt="1"/>
          </p:nvPr>
        </p:nvSpPr>
        <p:spPr>
          <a:xfrm>
            <a:off x="8524900" y="2786058"/>
            <a:ext cx="1381100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dirty="0" smtClean="0"/>
              <a:t>от __%</a:t>
            </a:r>
            <a:endParaRPr lang="ru-RU" dirty="0"/>
          </a:p>
        </p:txBody>
      </p:sp>
      <p:sp>
        <p:nvSpPr>
          <p:cNvPr id="51" name="Текст 15"/>
          <p:cNvSpPr>
            <a:spLocks noGrp="1"/>
          </p:cNvSpPr>
          <p:nvPr>
            <p:ph type="body" sz="quarter" idx="27" hasCustomPrompt="1"/>
          </p:nvPr>
        </p:nvSpPr>
        <p:spPr>
          <a:xfrm>
            <a:off x="8524900" y="3714752"/>
            <a:ext cx="1381100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dirty="0" smtClean="0"/>
              <a:t>от __%</a:t>
            </a:r>
            <a:endParaRPr lang="ru-RU" dirty="0"/>
          </a:p>
        </p:txBody>
      </p:sp>
      <p:sp>
        <p:nvSpPr>
          <p:cNvPr id="52" name="Текст 15"/>
          <p:cNvSpPr>
            <a:spLocks noGrp="1"/>
          </p:cNvSpPr>
          <p:nvPr>
            <p:ph type="body" sz="quarter" idx="28" hasCustomPrompt="1"/>
          </p:nvPr>
        </p:nvSpPr>
        <p:spPr>
          <a:xfrm>
            <a:off x="8524900" y="4643446"/>
            <a:ext cx="1381100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dirty="0" smtClean="0"/>
              <a:t>от __%</a:t>
            </a:r>
            <a:endParaRPr lang="ru-RU" dirty="0"/>
          </a:p>
        </p:txBody>
      </p:sp>
      <p:sp>
        <p:nvSpPr>
          <p:cNvPr id="53" name="Текст 15"/>
          <p:cNvSpPr>
            <a:spLocks noGrp="1"/>
          </p:cNvSpPr>
          <p:nvPr>
            <p:ph type="body" sz="quarter" idx="29" hasCustomPrompt="1"/>
          </p:nvPr>
        </p:nvSpPr>
        <p:spPr>
          <a:xfrm>
            <a:off x="8524900" y="5572140"/>
            <a:ext cx="1381100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dirty="0" smtClean="0"/>
              <a:t>от __%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ойной маркирован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9906000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rgbClr val="04525F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096008" y="6429396"/>
            <a:ext cx="571504" cy="365125"/>
          </a:xfrm>
          <a:prstGeom prst="rect">
            <a:avLst/>
          </a:prstGeom>
        </p:spPr>
        <p:txBody>
          <a:bodyPr/>
          <a:lstStyle>
            <a:lvl1pPr algn="ctr">
              <a:defRPr sz="1800" b="1" i="1">
                <a:solidFill>
                  <a:srgbClr val="04525F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DFDC2A3A-4FC6-4451-BFE1-83E92574E18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9" name="Группа 28"/>
          <p:cNvGrpSpPr/>
          <p:nvPr userDrawn="1"/>
        </p:nvGrpSpPr>
        <p:grpSpPr>
          <a:xfrm>
            <a:off x="809596" y="2643182"/>
            <a:ext cx="214314" cy="1428760"/>
            <a:chOff x="-107157" y="2643182"/>
            <a:chExt cx="214314" cy="1428760"/>
          </a:xfrm>
        </p:grpSpPr>
        <p:cxnSp>
          <p:nvCxnSpPr>
            <p:cNvPr id="10" name="Прямая соединительная линия 9"/>
            <p:cNvCxnSpPr/>
            <p:nvPr userDrawn="1"/>
          </p:nvCxnSpPr>
          <p:spPr>
            <a:xfrm rot="16200000" flipH="1">
              <a:off x="-535784" y="3178966"/>
              <a:ext cx="1071570" cy="2"/>
            </a:xfrm>
            <a:prstGeom prst="line">
              <a:avLst/>
            </a:prstGeom>
            <a:ln w="28575">
              <a:solidFill>
                <a:srgbClr val="E023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Кольцо 10"/>
            <p:cNvSpPr/>
            <p:nvPr userDrawn="1"/>
          </p:nvSpPr>
          <p:spPr>
            <a:xfrm>
              <a:off x="-107157" y="3857628"/>
              <a:ext cx="214314" cy="214314"/>
            </a:xfrm>
            <a:prstGeom prst="donut">
              <a:avLst/>
            </a:prstGeom>
            <a:solidFill>
              <a:srgbClr val="E02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Группа 27"/>
          <p:cNvGrpSpPr/>
          <p:nvPr userDrawn="1"/>
        </p:nvGrpSpPr>
        <p:grpSpPr>
          <a:xfrm>
            <a:off x="6048348" y="2643182"/>
            <a:ext cx="214314" cy="1428760"/>
            <a:chOff x="5167314" y="2643182"/>
            <a:chExt cx="214314" cy="1428760"/>
          </a:xfrm>
        </p:grpSpPr>
        <p:sp>
          <p:nvSpPr>
            <p:cNvPr id="12" name="Кольцо 11"/>
            <p:cNvSpPr/>
            <p:nvPr userDrawn="1"/>
          </p:nvSpPr>
          <p:spPr>
            <a:xfrm>
              <a:off x="5167314" y="3857628"/>
              <a:ext cx="214314" cy="214314"/>
            </a:xfrm>
            <a:prstGeom prst="donut">
              <a:avLst/>
            </a:prstGeom>
            <a:solidFill>
              <a:srgbClr val="E02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 rot="16200000" flipH="1">
              <a:off x="4738686" y="3178966"/>
              <a:ext cx="1071570" cy="2"/>
            </a:xfrm>
            <a:prstGeom prst="line">
              <a:avLst/>
            </a:prstGeom>
            <a:ln w="28575">
              <a:solidFill>
                <a:srgbClr val="E023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Прямоугольник 23"/>
          <p:cNvSpPr/>
          <p:nvPr userDrawn="1"/>
        </p:nvSpPr>
        <p:spPr>
          <a:xfrm>
            <a:off x="0" y="1857364"/>
            <a:ext cx="4667248" cy="571504"/>
          </a:xfrm>
          <a:prstGeom prst="rect">
            <a:avLst/>
          </a:prstGeom>
          <a:solidFill>
            <a:srgbClr val="045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400" b="1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5" name="Текст 15"/>
          <p:cNvSpPr>
            <a:spLocks noGrp="1"/>
          </p:cNvSpPr>
          <p:nvPr>
            <p:ph type="body" sz="quarter" idx="29"/>
          </p:nvPr>
        </p:nvSpPr>
        <p:spPr>
          <a:xfrm>
            <a:off x="238092" y="1857364"/>
            <a:ext cx="4214842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61950" indent="0" algn="l">
              <a:buNone/>
              <a:defRPr sz="24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5238752" y="1857364"/>
            <a:ext cx="4667248" cy="571504"/>
          </a:xfrm>
          <a:prstGeom prst="rect">
            <a:avLst/>
          </a:prstGeom>
          <a:solidFill>
            <a:srgbClr val="045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400" b="1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7" name="Текст 15"/>
          <p:cNvSpPr>
            <a:spLocks noGrp="1"/>
          </p:cNvSpPr>
          <p:nvPr>
            <p:ph type="body" sz="quarter" idx="30"/>
          </p:nvPr>
        </p:nvSpPr>
        <p:spPr>
          <a:xfrm>
            <a:off x="5476844" y="1857364"/>
            <a:ext cx="4214842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61950" indent="0" algn="l">
              <a:buNone/>
              <a:tabLst/>
              <a:defRPr sz="24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3" name="Текст 15"/>
          <p:cNvSpPr>
            <a:spLocks noGrp="1"/>
          </p:cNvSpPr>
          <p:nvPr>
            <p:ph type="body" sz="quarter" idx="31"/>
          </p:nvPr>
        </p:nvSpPr>
        <p:spPr>
          <a:xfrm>
            <a:off x="6167446" y="2786058"/>
            <a:ext cx="3500462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6195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4" name="Текст 15"/>
          <p:cNvSpPr>
            <a:spLocks noGrp="1"/>
          </p:cNvSpPr>
          <p:nvPr>
            <p:ph type="body" sz="quarter" idx="32"/>
          </p:nvPr>
        </p:nvSpPr>
        <p:spPr>
          <a:xfrm>
            <a:off x="6167446" y="3714752"/>
            <a:ext cx="3500462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6195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" name="Текст 15"/>
          <p:cNvSpPr>
            <a:spLocks noGrp="1"/>
          </p:cNvSpPr>
          <p:nvPr>
            <p:ph type="body" sz="quarter" idx="33"/>
          </p:nvPr>
        </p:nvSpPr>
        <p:spPr>
          <a:xfrm>
            <a:off x="6167446" y="4643446"/>
            <a:ext cx="3500462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6195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6" name="Текст 15"/>
          <p:cNvSpPr>
            <a:spLocks noGrp="1"/>
          </p:cNvSpPr>
          <p:nvPr>
            <p:ph type="body" sz="quarter" idx="34"/>
          </p:nvPr>
        </p:nvSpPr>
        <p:spPr>
          <a:xfrm>
            <a:off x="952472" y="2786058"/>
            <a:ext cx="3500462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6195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7" name="Текст 15"/>
          <p:cNvSpPr>
            <a:spLocks noGrp="1"/>
          </p:cNvSpPr>
          <p:nvPr>
            <p:ph type="body" sz="quarter" idx="35"/>
          </p:nvPr>
        </p:nvSpPr>
        <p:spPr>
          <a:xfrm>
            <a:off x="952472" y="3714752"/>
            <a:ext cx="3500462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6195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Текст 15"/>
          <p:cNvSpPr>
            <a:spLocks noGrp="1"/>
          </p:cNvSpPr>
          <p:nvPr>
            <p:ph type="body" sz="quarter" idx="36"/>
          </p:nvPr>
        </p:nvSpPr>
        <p:spPr>
          <a:xfrm>
            <a:off x="952472" y="4643446"/>
            <a:ext cx="3500462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6195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6" name="Текст 15"/>
          <p:cNvSpPr>
            <a:spLocks noGrp="1"/>
          </p:cNvSpPr>
          <p:nvPr>
            <p:ph type="body" sz="quarter" idx="37"/>
          </p:nvPr>
        </p:nvSpPr>
        <p:spPr>
          <a:xfrm>
            <a:off x="0" y="5572140"/>
            <a:ext cx="9906000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ированный 2-уровнев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 userDrawn="1"/>
        </p:nvSpPr>
        <p:spPr>
          <a:xfrm>
            <a:off x="381020" y="3394975"/>
            <a:ext cx="1071570" cy="1071570"/>
          </a:xfrm>
          <a:prstGeom prst="ellipse">
            <a:avLst/>
          </a:prstGeom>
          <a:noFill/>
          <a:ln w="57150">
            <a:solidFill>
              <a:srgbClr val="045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238804" y="4929198"/>
            <a:ext cx="1071570" cy="1071570"/>
          </a:xfrm>
          <a:prstGeom prst="ellipse">
            <a:avLst/>
          </a:prstGeom>
          <a:noFill/>
          <a:ln w="57150">
            <a:solidFill>
              <a:srgbClr val="045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" name="Овал 18"/>
          <p:cNvSpPr/>
          <p:nvPr userDrawn="1"/>
        </p:nvSpPr>
        <p:spPr>
          <a:xfrm>
            <a:off x="381020" y="4929198"/>
            <a:ext cx="1071570" cy="1071570"/>
          </a:xfrm>
          <a:prstGeom prst="ellipse">
            <a:avLst/>
          </a:prstGeom>
          <a:noFill/>
          <a:ln w="57150">
            <a:solidFill>
              <a:srgbClr val="045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" name="Овал 9"/>
          <p:cNvSpPr/>
          <p:nvPr userDrawn="1"/>
        </p:nvSpPr>
        <p:spPr>
          <a:xfrm>
            <a:off x="381020" y="1857364"/>
            <a:ext cx="1071570" cy="1071570"/>
          </a:xfrm>
          <a:prstGeom prst="ellipse">
            <a:avLst/>
          </a:prstGeom>
          <a:noFill/>
          <a:ln w="57150">
            <a:solidFill>
              <a:srgbClr val="045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7" name="Овал 9"/>
          <p:cNvSpPr/>
          <p:nvPr/>
        </p:nvSpPr>
        <p:spPr>
          <a:xfrm>
            <a:off x="5238804" y="3394975"/>
            <a:ext cx="1071570" cy="1071570"/>
          </a:xfrm>
          <a:prstGeom prst="ellipse">
            <a:avLst/>
          </a:prstGeom>
          <a:noFill/>
          <a:ln w="57150">
            <a:solidFill>
              <a:srgbClr val="045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5238804" y="1857364"/>
            <a:ext cx="1071570" cy="1071570"/>
          </a:xfrm>
          <a:prstGeom prst="ellipse">
            <a:avLst/>
          </a:prstGeom>
          <a:noFill/>
          <a:ln w="57150">
            <a:solidFill>
              <a:srgbClr val="045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9906000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rgbClr val="04525F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096008" y="6429396"/>
            <a:ext cx="571504" cy="365125"/>
          </a:xfrm>
          <a:prstGeom prst="rect">
            <a:avLst/>
          </a:prstGeom>
        </p:spPr>
        <p:txBody>
          <a:bodyPr/>
          <a:lstStyle>
            <a:lvl1pPr algn="ctr">
              <a:defRPr sz="1800" b="1" i="1">
                <a:solidFill>
                  <a:srgbClr val="04525F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DFDC2A3A-4FC6-4451-BFE1-83E92574E18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4" name="Рисунок 42"/>
          <p:cNvSpPr>
            <a:spLocks noGrp="1"/>
          </p:cNvSpPr>
          <p:nvPr>
            <p:ph type="pic" sz="quarter" idx="19"/>
          </p:nvPr>
        </p:nvSpPr>
        <p:spPr>
          <a:xfrm>
            <a:off x="523844" y="2000240"/>
            <a:ext cx="785818" cy="7858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5" name="Рисунок 42"/>
          <p:cNvSpPr>
            <a:spLocks noGrp="1"/>
          </p:cNvSpPr>
          <p:nvPr>
            <p:ph type="pic" sz="quarter" idx="20"/>
          </p:nvPr>
        </p:nvSpPr>
        <p:spPr>
          <a:xfrm>
            <a:off x="5381680" y="3537851"/>
            <a:ext cx="785818" cy="7858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6" name="Рисунок 42"/>
          <p:cNvSpPr>
            <a:spLocks noGrp="1"/>
          </p:cNvSpPr>
          <p:nvPr>
            <p:ph type="pic" sz="quarter" idx="21"/>
          </p:nvPr>
        </p:nvSpPr>
        <p:spPr>
          <a:xfrm>
            <a:off x="523844" y="5072074"/>
            <a:ext cx="785818" cy="7858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7" name="Рисунок 42"/>
          <p:cNvSpPr>
            <a:spLocks noGrp="1"/>
          </p:cNvSpPr>
          <p:nvPr>
            <p:ph type="pic" sz="quarter" idx="22"/>
          </p:nvPr>
        </p:nvSpPr>
        <p:spPr>
          <a:xfrm>
            <a:off x="5381628" y="2000240"/>
            <a:ext cx="785818" cy="7858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8" name="Рисунок 42"/>
          <p:cNvSpPr>
            <a:spLocks noGrp="1"/>
          </p:cNvSpPr>
          <p:nvPr>
            <p:ph type="pic" sz="quarter" idx="23"/>
          </p:nvPr>
        </p:nvSpPr>
        <p:spPr>
          <a:xfrm>
            <a:off x="5381628" y="5072074"/>
            <a:ext cx="785818" cy="7858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9" name="Рисунок 42"/>
          <p:cNvSpPr>
            <a:spLocks noGrp="1"/>
          </p:cNvSpPr>
          <p:nvPr>
            <p:ph type="pic" sz="quarter" idx="24"/>
          </p:nvPr>
        </p:nvSpPr>
        <p:spPr>
          <a:xfrm>
            <a:off x="523896" y="3537851"/>
            <a:ext cx="785818" cy="7858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51" name="Текст 50"/>
          <p:cNvSpPr>
            <a:spLocks noGrp="1"/>
          </p:cNvSpPr>
          <p:nvPr>
            <p:ph type="body" sz="quarter" idx="25"/>
          </p:nvPr>
        </p:nvSpPr>
        <p:spPr>
          <a:xfrm>
            <a:off x="1452562" y="1714488"/>
            <a:ext cx="3357586" cy="1500198"/>
          </a:xfrm>
          <a:prstGeom prst="rect">
            <a:avLst/>
          </a:prstGeom>
        </p:spPr>
        <p:txBody>
          <a:bodyPr/>
          <a:lstStyle>
            <a:lvl1pPr marL="361950" indent="0">
              <a:buNone/>
              <a:defRPr sz="2400" b="1">
                <a:solidFill>
                  <a:srgbClr val="04525F"/>
                </a:solidFill>
                <a:latin typeface="Segoe UI" pitchFamily="34" charset="0"/>
                <a:cs typeface="Segoe UI" pitchFamily="34" charset="0"/>
              </a:defRPr>
            </a:lvl1pPr>
            <a:lvl2pPr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2" name="Текст 50"/>
          <p:cNvSpPr>
            <a:spLocks noGrp="1"/>
          </p:cNvSpPr>
          <p:nvPr>
            <p:ph type="body" sz="quarter" idx="26"/>
          </p:nvPr>
        </p:nvSpPr>
        <p:spPr>
          <a:xfrm>
            <a:off x="1452538" y="3286124"/>
            <a:ext cx="3357586" cy="1500198"/>
          </a:xfrm>
          <a:prstGeom prst="rect">
            <a:avLst/>
          </a:prstGeom>
        </p:spPr>
        <p:txBody>
          <a:bodyPr/>
          <a:lstStyle>
            <a:lvl1pPr marL="361950" indent="0">
              <a:buNone/>
              <a:defRPr sz="2400" b="1">
                <a:solidFill>
                  <a:srgbClr val="04525F"/>
                </a:solidFill>
                <a:latin typeface="Segoe UI" pitchFamily="34" charset="0"/>
                <a:cs typeface="Segoe UI" pitchFamily="34" charset="0"/>
              </a:defRPr>
            </a:lvl1pPr>
            <a:lvl2pPr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3" name="Текст 50"/>
          <p:cNvSpPr>
            <a:spLocks noGrp="1"/>
          </p:cNvSpPr>
          <p:nvPr>
            <p:ph type="body" sz="quarter" idx="27"/>
          </p:nvPr>
        </p:nvSpPr>
        <p:spPr>
          <a:xfrm>
            <a:off x="1452538" y="4857760"/>
            <a:ext cx="3357586" cy="1500198"/>
          </a:xfrm>
          <a:prstGeom prst="rect">
            <a:avLst/>
          </a:prstGeom>
        </p:spPr>
        <p:txBody>
          <a:bodyPr/>
          <a:lstStyle>
            <a:lvl1pPr marL="361950" indent="0">
              <a:buNone/>
              <a:defRPr sz="2400" b="1">
                <a:solidFill>
                  <a:srgbClr val="04525F"/>
                </a:solidFill>
                <a:latin typeface="Segoe UI" pitchFamily="34" charset="0"/>
                <a:cs typeface="Segoe UI" pitchFamily="34" charset="0"/>
              </a:defRPr>
            </a:lvl1pPr>
            <a:lvl2pPr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4" name="Текст 50"/>
          <p:cNvSpPr>
            <a:spLocks noGrp="1"/>
          </p:cNvSpPr>
          <p:nvPr>
            <p:ph type="body" sz="quarter" idx="28"/>
          </p:nvPr>
        </p:nvSpPr>
        <p:spPr>
          <a:xfrm>
            <a:off x="6310322" y="1714488"/>
            <a:ext cx="3357586" cy="1500198"/>
          </a:xfrm>
          <a:prstGeom prst="rect">
            <a:avLst/>
          </a:prstGeom>
        </p:spPr>
        <p:txBody>
          <a:bodyPr/>
          <a:lstStyle>
            <a:lvl1pPr marL="361950" indent="0">
              <a:buNone/>
              <a:defRPr sz="2400" b="1">
                <a:solidFill>
                  <a:srgbClr val="04525F"/>
                </a:solidFill>
                <a:latin typeface="Segoe UI" pitchFamily="34" charset="0"/>
                <a:cs typeface="Segoe UI" pitchFamily="34" charset="0"/>
              </a:defRPr>
            </a:lvl1pPr>
            <a:lvl2pPr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5" name="Текст 50"/>
          <p:cNvSpPr>
            <a:spLocks noGrp="1"/>
          </p:cNvSpPr>
          <p:nvPr>
            <p:ph type="body" sz="quarter" idx="29"/>
          </p:nvPr>
        </p:nvSpPr>
        <p:spPr>
          <a:xfrm>
            <a:off x="6310322" y="3286124"/>
            <a:ext cx="3357586" cy="1500198"/>
          </a:xfrm>
          <a:prstGeom prst="rect">
            <a:avLst/>
          </a:prstGeom>
        </p:spPr>
        <p:txBody>
          <a:bodyPr/>
          <a:lstStyle>
            <a:lvl1pPr marL="361950" indent="0">
              <a:buNone/>
              <a:defRPr sz="2400" b="1">
                <a:solidFill>
                  <a:srgbClr val="04525F"/>
                </a:solidFill>
                <a:latin typeface="Segoe UI" pitchFamily="34" charset="0"/>
                <a:cs typeface="Segoe UI" pitchFamily="34" charset="0"/>
              </a:defRPr>
            </a:lvl1pPr>
            <a:lvl2pPr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6" name="Текст 50"/>
          <p:cNvSpPr>
            <a:spLocks noGrp="1"/>
          </p:cNvSpPr>
          <p:nvPr>
            <p:ph type="body" sz="quarter" idx="30"/>
          </p:nvPr>
        </p:nvSpPr>
        <p:spPr>
          <a:xfrm>
            <a:off x="6310322" y="4857760"/>
            <a:ext cx="3357586" cy="1500198"/>
          </a:xfrm>
          <a:prstGeom prst="rect">
            <a:avLst/>
          </a:prstGeom>
        </p:spPr>
        <p:txBody>
          <a:bodyPr/>
          <a:lstStyle>
            <a:lvl1pPr marL="361950" indent="0">
              <a:buNone/>
              <a:defRPr sz="2400" b="1">
                <a:solidFill>
                  <a:srgbClr val="04525F"/>
                </a:solidFill>
                <a:latin typeface="Segoe UI" pitchFamily="34" charset="0"/>
                <a:cs typeface="Segoe UI" pitchFamily="34" charset="0"/>
              </a:defRPr>
            </a:lvl1pPr>
            <a:lvl2pPr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маркированным спис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/>
          <p:nvPr userDrawn="1"/>
        </p:nvCxnSpPr>
        <p:spPr>
          <a:xfrm rot="5400000">
            <a:off x="-302979" y="4315894"/>
            <a:ext cx="3226079" cy="796"/>
          </a:xfrm>
          <a:prstGeom prst="line">
            <a:avLst/>
          </a:prstGeom>
          <a:ln w="28575">
            <a:solidFill>
              <a:srgbClr val="04515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олилиния 23"/>
          <p:cNvSpPr/>
          <p:nvPr userDrawn="1"/>
        </p:nvSpPr>
        <p:spPr>
          <a:xfrm flipV="1">
            <a:off x="0" y="1785926"/>
            <a:ext cx="4810124" cy="357190"/>
          </a:xfrm>
          <a:custGeom>
            <a:avLst/>
            <a:gdLst>
              <a:gd name="connsiteX0" fmla="*/ 0 w 4953000"/>
              <a:gd name="connsiteY0" fmla="*/ 0 h 642942"/>
              <a:gd name="connsiteX1" fmla="*/ 4953000 w 4953000"/>
              <a:gd name="connsiteY1" fmla="*/ 0 h 642942"/>
              <a:gd name="connsiteX2" fmla="*/ 4953000 w 4953000"/>
              <a:gd name="connsiteY2" fmla="*/ 642942 h 642942"/>
              <a:gd name="connsiteX3" fmla="*/ 0 w 4953000"/>
              <a:gd name="connsiteY3" fmla="*/ 642942 h 642942"/>
              <a:gd name="connsiteX4" fmla="*/ 0 w 4953000"/>
              <a:gd name="connsiteY4" fmla="*/ 0 h 642942"/>
              <a:gd name="connsiteX0" fmla="*/ 0 w 4953000"/>
              <a:gd name="connsiteY0" fmla="*/ 0 h 642942"/>
              <a:gd name="connsiteX1" fmla="*/ 4953000 w 4953000"/>
              <a:gd name="connsiteY1" fmla="*/ 0 h 642942"/>
              <a:gd name="connsiteX2" fmla="*/ 4619588 w 4953000"/>
              <a:gd name="connsiteY2" fmla="*/ 642942 h 642942"/>
              <a:gd name="connsiteX3" fmla="*/ 0 w 4953000"/>
              <a:gd name="connsiteY3" fmla="*/ 642942 h 642942"/>
              <a:gd name="connsiteX4" fmla="*/ 0 w 4953000"/>
              <a:gd name="connsiteY4" fmla="*/ 0 h 642942"/>
              <a:gd name="connsiteX0" fmla="*/ 0 w 4953000"/>
              <a:gd name="connsiteY0" fmla="*/ 0 h 642942"/>
              <a:gd name="connsiteX1" fmla="*/ 4953000 w 4953000"/>
              <a:gd name="connsiteY1" fmla="*/ 0 h 642942"/>
              <a:gd name="connsiteX2" fmla="*/ 4619588 w 4953000"/>
              <a:gd name="connsiteY2" fmla="*/ 642942 h 642942"/>
              <a:gd name="connsiteX3" fmla="*/ 0 w 4953000"/>
              <a:gd name="connsiteY3" fmla="*/ 642942 h 642942"/>
              <a:gd name="connsiteX4" fmla="*/ 0 w 4953000"/>
              <a:gd name="connsiteY4" fmla="*/ 0 h 642942"/>
              <a:gd name="connsiteX0" fmla="*/ 0 w 4953000"/>
              <a:gd name="connsiteY0" fmla="*/ 0 h 642942"/>
              <a:gd name="connsiteX1" fmla="*/ 4953000 w 4953000"/>
              <a:gd name="connsiteY1" fmla="*/ 0 h 642942"/>
              <a:gd name="connsiteX2" fmla="*/ 4619588 w 4953000"/>
              <a:gd name="connsiteY2" fmla="*/ 642942 h 642942"/>
              <a:gd name="connsiteX3" fmla="*/ 0 w 4953000"/>
              <a:gd name="connsiteY3" fmla="*/ 642942 h 642942"/>
              <a:gd name="connsiteX4" fmla="*/ 0 w 4953000"/>
              <a:gd name="connsiteY4" fmla="*/ 0 h 642942"/>
              <a:gd name="connsiteX0" fmla="*/ 0 w 4953000"/>
              <a:gd name="connsiteY0" fmla="*/ 0 h 642942"/>
              <a:gd name="connsiteX1" fmla="*/ 4953000 w 4953000"/>
              <a:gd name="connsiteY1" fmla="*/ 0 h 642942"/>
              <a:gd name="connsiteX2" fmla="*/ 4120668 w 4953000"/>
              <a:gd name="connsiteY2" fmla="*/ 642942 h 642942"/>
              <a:gd name="connsiteX3" fmla="*/ 0 w 4953000"/>
              <a:gd name="connsiteY3" fmla="*/ 642942 h 642942"/>
              <a:gd name="connsiteX4" fmla="*/ 0 w 4953000"/>
              <a:gd name="connsiteY4" fmla="*/ 0 h 642942"/>
              <a:gd name="connsiteX0" fmla="*/ 0 w 4953000"/>
              <a:gd name="connsiteY0" fmla="*/ 0 h 642942"/>
              <a:gd name="connsiteX1" fmla="*/ 4953000 w 4953000"/>
              <a:gd name="connsiteY1" fmla="*/ 0 h 642942"/>
              <a:gd name="connsiteX2" fmla="*/ 4476951 w 4953000"/>
              <a:gd name="connsiteY2" fmla="*/ 642942 h 642942"/>
              <a:gd name="connsiteX3" fmla="*/ 0 w 4953000"/>
              <a:gd name="connsiteY3" fmla="*/ 642942 h 642942"/>
              <a:gd name="connsiteX4" fmla="*/ 0 w 4953000"/>
              <a:gd name="connsiteY4" fmla="*/ 0 h 642942"/>
              <a:gd name="connsiteX0" fmla="*/ 0 w 4953000"/>
              <a:gd name="connsiteY0" fmla="*/ 0 h 642942"/>
              <a:gd name="connsiteX1" fmla="*/ 4953000 w 4953000"/>
              <a:gd name="connsiteY1" fmla="*/ 0 h 642942"/>
              <a:gd name="connsiteX2" fmla="*/ 4476951 w 4953000"/>
              <a:gd name="connsiteY2" fmla="*/ 642942 h 642942"/>
              <a:gd name="connsiteX3" fmla="*/ 0 w 4953000"/>
              <a:gd name="connsiteY3" fmla="*/ 642942 h 642942"/>
              <a:gd name="connsiteX4" fmla="*/ 0 w 4953000"/>
              <a:gd name="connsiteY4" fmla="*/ 0 h 642942"/>
              <a:gd name="connsiteX0" fmla="*/ 0 w 5024163"/>
              <a:gd name="connsiteY0" fmla="*/ 0 h 642942"/>
              <a:gd name="connsiteX1" fmla="*/ 5024163 w 5024163"/>
              <a:gd name="connsiteY1" fmla="*/ 0 h 642942"/>
              <a:gd name="connsiteX2" fmla="*/ 4476951 w 5024163"/>
              <a:gd name="connsiteY2" fmla="*/ 642942 h 642942"/>
              <a:gd name="connsiteX3" fmla="*/ 0 w 5024163"/>
              <a:gd name="connsiteY3" fmla="*/ 642942 h 642942"/>
              <a:gd name="connsiteX4" fmla="*/ 0 w 5024163"/>
              <a:gd name="connsiteY4" fmla="*/ 0 h 642942"/>
              <a:gd name="connsiteX0" fmla="*/ 0 w 5024163"/>
              <a:gd name="connsiteY0" fmla="*/ 0 h 642942"/>
              <a:gd name="connsiteX1" fmla="*/ 5024163 w 5024163"/>
              <a:gd name="connsiteY1" fmla="*/ 0 h 642942"/>
              <a:gd name="connsiteX2" fmla="*/ 4800254 w 5024163"/>
              <a:gd name="connsiteY2" fmla="*/ 642899 h 642942"/>
              <a:gd name="connsiteX3" fmla="*/ 0 w 5024163"/>
              <a:gd name="connsiteY3" fmla="*/ 642942 h 642942"/>
              <a:gd name="connsiteX4" fmla="*/ 0 w 5024163"/>
              <a:gd name="connsiteY4" fmla="*/ 0 h 64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4163" h="642942">
                <a:moveTo>
                  <a:pt x="0" y="0"/>
                </a:moveTo>
                <a:lnTo>
                  <a:pt x="5024163" y="0"/>
                </a:lnTo>
                <a:lnTo>
                  <a:pt x="4800254" y="642899"/>
                </a:lnTo>
                <a:lnTo>
                  <a:pt x="0" y="642942"/>
                </a:lnTo>
                <a:lnTo>
                  <a:pt x="0" y="0"/>
                </a:lnTo>
                <a:close/>
              </a:path>
            </a:pathLst>
          </a:custGeom>
          <a:solidFill>
            <a:srgbClr val="045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400" b="1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5" name="Трапеция 24"/>
          <p:cNvSpPr/>
          <p:nvPr userDrawn="1"/>
        </p:nvSpPr>
        <p:spPr>
          <a:xfrm flipV="1">
            <a:off x="4667248" y="1785926"/>
            <a:ext cx="571504" cy="357190"/>
          </a:xfrm>
          <a:prstGeom prst="trapezoid">
            <a:avLst>
              <a:gd name="adj" fmla="val 56111"/>
            </a:avLst>
          </a:prstGeom>
          <a:solidFill>
            <a:srgbClr val="E02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400" b="1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" name="Полилиния 25"/>
          <p:cNvSpPr/>
          <p:nvPr userDrawn="1"/>
        </p:nvSpPr>
        <p:spPr>
          <a:xfrm flipH="1" flipV="1">
            <a:off x="5095876" y="1785926"/>
            <a:ext cx="4810124" cy="357190"/>
          </a:xfrm>
          <a:custGeom>
            <a:avLst/>
            <a:gdLst>
              <a:gd name="connsiteX0" fmla="*/ 0 w 4953000"/>
              <a:gd name="connsiteY0" fmla="*/ 0 h 642942"/>
              <a:gd name="connsiteX1" fmla="*/ 4953000 w 4953000"/>
              <a:gd name="connsiteY1" fmla="*/ 0 h 642942"/>
              <a:gd name="connsiteX2" fmla="*/ 4953000 w 4953000"/>
              <a:gd name="connsiteY2" fmla="*/ 642942 h 642942"/>
              <a:gd name="connsiteX3" fmla="*/ 0 w 4953000"/>
              <a:gd name="connsiteY3" fmla="*/ 642942 h 642942"/>
              <a:gd name="connsiteX4" fmla="*/ 0 w 4953000"/>
              <a:gd name="connsiteY4" fmla="*/ 0 h 642942"/>
              <a:gd name="connsiteX0" fmla="*/ 0 w 4953000"/>
              <a:gd name="connsiteY0" fmla="*/ 0 h 642942"/>
              <a:gd name="connsiteX1" fmla="*/ 4953000 w 4953000"/>
              <a:gd name="connsiteY1" fmla="*/ 0 h 642942"/>
              <a:gd name="connsiteX2" fmla="*/ 4619588 w 4953000"/>
              <a:gd name="connsiteY2" fmla="*/ 642942 h 642942"/>
              <a:gd name="connsiteX3" fmla="*/ 0 w 4953000"/>
              <a:gd name="connsiteY3" fmla="*/ 642942 h 642942"/>
              <a:gd name="connsiteX4" fmla="*/ 0 w 4953000"/>
              <a:gd name="connsiteY4" fmla="*/ 0 h 642942"/>
              <a:gd name="connsiteX0" fmla="*/ 0 w 4953000"/>
              <a:gd name="connsiteY0" fmla="*/ 0 h 642942"/>
              <a:gd name="connsiteX1" fmla="*/ 4953000 w 4953000"/>
              <a:gd name="connsiteY1" fmla="*/ 0 h 642942"/>
              <a:gd name="connsiteX2" fmla="*/ 4619588 w 4953000"/>
              <a:gd name="connsiteY2" fmla="*/ 642942 h 642942"/>
              <a:gd name="connsiteX3" fmla="*/ 0 w 4953000"/>
              <a:gd name="connsiteY3" fmla="*/ 642942 h 642942"/>
              <a:gd name="connsiteX4" fmla="*/ 0 w 4953000"/>
              <a:gd name="connsiteY4" fmla="*/ 0 h 642942"/>
              <a:gd name="connsiteX0" fmla="*/ 0 w 4953000"/>
              <a:gd name="connsiteY0" fmla="*/ 0 h 642942"/>
              <a:gd name="connsiteX1" fmla="*/ 4953000 w 4953000"/>
              <a:gd name="connsiteY1" fmla="*/ 0 h 642942"/>
              <a:gd name="connsiteX2" fmla="*/ 4619588 w 4953000"/>
              <a:gd name="connsiteY2" fmla="*/ 642942 h 642942"/>
              <a:gd name="connsiteX3" fmla="*/ 0 w 4953000"/>
              <a:gd name="connsiteY3" fmla="*/ 642942 h 642942"/>
              <a:gd name="connsiteX4" fmla="*/ 0 w 4953000"/>
              <a:gd name="connsiteY4" fmla="*/ 0 h 642942"/>
              <a:gd name="connsiteX0" fmla="*/ 0 w 4953000"/>
              <a:gd name="connsiteY0" fmla="*/ 0 h 642942"/>
              <a:gd name="connsiteX1" fmla="*/ 4953000 w 4953000"/>
              <a:gd name="connsiteY1" fmla="*/ 0 h 642942"/>
              <a:gd name="connsiteX2" fmla="*/ 4120668 w 4953000"/>
              <a:gd name="connsiteY2" fmla="*/ 642942 h 642942"/>
              <a:gd name="connsiteX3" fmla="*/ 0 w 4953000"/>
              <a:gd name="connsiteY3" fmla="*/ 642942 h 642942"/>
              <a:gd name="connsiteX4" fmla="*/ 0 w 4953000"/>
              <a:gd name="connsiteY4" fmla="*/ 0 h 642942"/>
              <a:gd name="connsiteX0" fmla="*/ 0 w 4953000"/>
              <a:gd name="connsiteY0" fmla="*/ 0 h 642942"/>
              <a:gd name="connsiteX1" fmla="*/ 4953000 w 4953000"/>
              <a:gd name="connsiteY1" fmla="*/ 0 h 642942"/>
              <a:gd name="connsiteX2" fmla="*/ 4476951 w 4953000"/>
              <a:gd name="connsiteY2" fmla="*/ 642942 h 642942"/>
              <a:gd name="connsiteX3" fmla="*/ 0 w 4953000"/>
              <a:gd name="connsiteY3" fmla="*/ 642942 h 642942"/>
              <a:gd name="connsiteX4" fmla="*/ 0 w 4953000"/>
              <a:gd name="connsiteY4" fmla="*/ 0 h 642942"/>
              <a:gd name="connsiteX0" fmla="*/ 0 w 4953000"/>
              <a:gd name="connsiteY0" fmla="*/ 0 h 642942"/>
              <a:gd name="connsiteX1" fmla="*/ 4953000 w 4953000"/>
              <a:gd name="connsiteY1" fmla="*/ 0 h 642942"/>
              <a:gd name="connsiteX2" fmla="*/ 4476951 w 4953000"/>
              <a:gd name="connsiteY2" fmla="*/ 642942 h 642942"/>
              <a:gd name="connsiteX3" fmla="*/ 0 w 4953000"/>
              <a:gd name="connsiteY3" fmla="*/ 642942 h 642942"/>
              <a:gd name="connsiteX4" fmla="*/ 0 w 4953000"/>
              <a:gd name="connsiteY4" fmla="*/ 0 h 642942"/>
              <a:gd name="connsiteX0" fmla="*/ 0 w 5024163"/>
              <a:gd name="connsiteY0" fmla="*/ 0 h 642942"/>
              <a:gd name="connsiteX1" fmla="*/ 5024163 w 5024163"/>
              <a:gd name="connsiteY1" fmla="*/ 0 h 642942"/>
              <a:gd name="connsiteX2" fmla="*/ 4476951 w 5024163"/>
              <a:gd name="connsiteY2" fmla="*/ 642942 h 642942"/>
              <a:gd name="connsiteX3" fmla="*/ 0 w 5024163"/>
              <a:gd name="connsiteY3" fmla="*/ 642942 h 642942"/>
              <a:gd name="connsiteX4" fmla="*/ 0 w 5024163"/>
              <a:gd name="connsiteY4" fmla="*/ 0 h 642942"/>
              <a:gd name="connsiteX0" fmla="*/ 0 w 5024163"/>
              <a:gd name="connsiteY0" fmla="*/ 0 h 642942"/>
              <a:gd name="connsiteX1" fmla="*/ 5024163 w 5024163"/>
              <a:gd name="connsiteY1" fmla="*/ 0 h 642942"/>
              <a:gd name="connsiteX2" fmla="*/ 4800254 w 5024163"/>
              <a:gd name="connsiteY2" fmla="*/ 642899 h 642942"/>
              <a:gd name="connsiteX3" fmla="*/ 0 w 5024163"/>
              <a:gd name="connsiteY3" fmla="*/ 642942 h 642942"/>
              <a:gd name="connsiteX4" fmla="*/ 0 w 5024163"/>
              <a:gd name="connsiteY4" fmla="*/ 0 h 64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4163" h="642942">
                <a:moveTo>
                  <a:pt x="0" y="0"/>
                </a:moveTo>
                <a:lnTo>
                  <a:pt x="5024163" y="0"/>
                </a:lnTo>
                <a:lnTo>
                  <a:pt x="4800254" y="642899"/>
                </a:lnTo>
                <a:lnTo>
                  <a:pt x="0" y="642942"/>
                </a:lnTo>
                <a:lnTo>
                  <a:pt x="0" y="0"/>
                </a:lnTo>
                <a:close/>
              </a:path>
            </a:pathLst>
          </a:custGeom>
          <a:solidFill>
            <a:srgbClr val="045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400" b="1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7" name="Рисунок 42"/>
          <p:cNvSpPr>
            <a:spLocks noGrp="1"/>
          </p:cNvSpPr>
          <p:nvPr>
            <p:ph type="pic" sz="quarter" idx="19"/>
          </p:nvPr>
        </p:nvSpPr>
        <p:spPr>
          <a:xfrm>
            <a:off x="380968" y="2500306"/>
            <a:ext cx="714380" cy="7143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9906000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rgbClr val="04525F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096008" y="6429396"/>
            <a:ext cx="571504" cy="365125"/>
          </a:xfrm>
          <a:prstGeom prst="rect">
            <a:avLst/>
          </a:prstGeom>
        </p:spPr>
        <p:txBody>
          <a:bodyPr/>
          <a:lstStyle>
            <a:lvl1pPr algn="ctr">
              <a:defRPr sz="1800" b="1" i="1">
                <a:solidFill>
                  <a:srgbClr val="04525F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DFDC2A3A-4FC6-4451-BFE1-83E92574E18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0" name="Текст 15"/>
          <p:cNvSpPr>
            <a:spLocks noGrp="1"/>
          </p:cNvSpPr>
          <p:nvPr>
            <p:ph type="body" sz="quarter" idx="13"/>
          </p:nvPr>
        </p:nvSpPr>
        <p:spPr>
          <a:xfrm>
            <a:off x="1309662" y="2571744"/>
            <a:ext cx="3429024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6195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Текст 15"/>
          <p:cNvSpPr>
            <a:spLocks noGrp="1"/>
          </p:cNvSpPr>
          <p:nvPr>
            <p:ph type="body" sz="quarter" idx="14"/>
          </p:nvPr>
        </p:nvSpPr>
        <p:spPr>
          <a:xfrm>
            <a:off x="1309662" y="3500438"/>
            <a:ext cx="3429024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6195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Текст 15"/>
          <p:cNvSpPr>
            <a:spLocks noGrp="1"/>
          </p:cNvSpPr>
          <p:nvPr>
            <p:ph type="body" sz="quarter" idx="15"/>
          </p:nvPr>
        </p:nvSpPr>
        <p:spPr>
          <a:xfrm>
            <a:off x="1309662" y="4500570"/>
            <a:ext cx="3429024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6195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3" name="Текст 15"/>
          <p:cNvSpPr>
            <a:spLocks noGrp="1"/>
          </p:cNvSpPr>
          <p:nvPr>
            <p:ph type="body" sz="quarter" idx="16"/>
          </p:nvPr>
        </p:nvSpPr>
        <p:spPr>
          <a:xfrm>
            <a:off x="1309662" y="5429264"/>
            <a:ext cx="3429024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6195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Рисунок 42"/>
          <p:cNvSpPr>
            <a:spLocks noGrp="1"/>
          </p:cNvSpPr>
          <p:nvPr>
            <p:ph type="pic" sz="quarter" idx="21"/>
          </p:nvPr>
        </p:nvSpPr>
        <p:spPr>
          <a:xfrm>
            <a:off x="380968" y="3429000"/>
            <a:ext cx="714380" cy="7143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0" name="Рисунок 42"/>
          <p:cNvSpPr>
            <a:spLocks noGrp="1"/>
          </p:cNvSpPr>
          <p:nvPr>
            <p:ph type="pic" sz="quarter" idx="22"/>
          </p:nvPr>
        </p:nvSpPr>
        <p:spPr>
          <a:xfrm>
            <a:off x="380968" y="4429132"/>
            <a:ext cx="714380" cy="7143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1" name="Рисунок 42"/>
          <p:cNvSpPr>
            <a:spLocks noGrp="1"/>
          </p:cNvSpPr>
          <p:nvPr>
            <p:ph type="pic" sz="quarter" idx="23"/>
          </p:nvPr>
        </p:nvSpPr>
        <p:spPr>
          <a:xfrm>
            <a:off x="380968" y="5357826"/>
            <a:ext cx="714380" cy="7143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cxnSp>
        <p:nvCxnSpPr>
          <p:cNvPr id="43" name="Прямая соединительная линия 42"/>
          <p:cNvCxnSpPr/>
          <p:nvPr userDrawn="1"/>
        </p:nvCxnSpPr>
        <p:spPr>
          <a:xfrm rot="5400000">
            <a:off x="4626243" y="4315894"/>
            <a:ext cx="3226079" cy="796"/>
          </a:xfrm>
          <a:prstGeom prst="line">
            <a:avLst/>
          </a:prstGeom>
          <a:ln w="28575">
            <a:solidFill>
              <a:srgbClr val="04515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Рисунок 42"/>
          <p:cNvSpPr>
            <a:spLocks noGrp="1"/>
          </p:cNvSpPr>
          <p:nvPr>
            <p:ph type="pic" sz="quarter" idx="24"/>
          </p:nvPr>
        </p:nvSpPr>
        <p:spPr>
          <a:xfrm>
            <a:off x="5310190" y="2500306"/>
            <a:ext cx="714380" cy="7143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5" name="Текст 15"/>
          <p:cNvSpPr>
            <a:spLocks noGrp="1"/>
          </p:cNvSpPr>
          <p:nvPr>
            <p:ph type="body" sz="quarter" idx="25"/>
          </p:nvPr>
        </p:nvSpPr>
        <p:spPr>
          <a:xfrm>
            <a:off x="6238884" y="2571744"/>
            <a:ext cx="3429024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6195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6" name="Текст 15"/>
          <p:cNvSpPr>
            <a:spLocks noGrp="1"/>
          </p:cNvSpPr>
          <p:nvPr>
            <p:ph type="body" sz="quarter" idx="26"/>
          </p:nvPr>
        </p:nvSpPr>
        <p:spPr>
          <a:xfrm>
            <a:off x="6238884" y="3500438"/>
            <a:ext cx="3429024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6195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7" name="Текст 15"/>
          <p:cNvSpPr>
            <a:spLocks noGrp="1"/>
          </p:cNvSpPr>
          <p:nvPr>
            <p:ph type="body" sz="quarter" idx="27"/>
          </p:nvPr>
        </p:nvSpPr>
        <p:spPr>
          <a:xfrm>
            <a:off x="6238884" y="4500570"/>
            <a:ext cx="3429024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6195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Текст 15"/>
          <p:cNvSpPr>
            <a:spLocks noGrp="1"/>
          </p:cNvSpPr>
          <p:nvPr>
            <p:ph type="body" sz="quarter" idx="28"/>
          </p:nvPr>
        </p:nvSpPr>
        <p:spPr>
          <a:xfrm>
            <a:off x="6238884" y="5429264"/>
            <a:ext cx="3429024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6195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9" name="Рисунок 42"/>
          <p:cNvSpPr>
            <a:spLocks noGrp="1"/>
          </p:cNvSpPr>
          <p:nvPr>
            <p:ph type="pic" sz="quarter" idx="29"/>
          </p:nvPr>
        </p:nvSpPr>
        <p:spPr>
          <a:xfrm>
            <a:off x="5310190" y="3429000"/>
            <a:ext cx="714380" cy="7143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50" name="Рисунок 42"/>
          <p:cNvSpPr>
            <a:spLocks noGrp="1"/>
          </p:cNvSpPr>
          <p:nvPr>
            <p:ph type="pic" sz="quarter" idx="30"/>
          </p:nvPr>
        </p:nvSpPr>
        <p:spPr>
          <a:xfrm>
            <a:off x="5310190" y="4429132"/>
            <a:ext cx="714380" cy="7143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51" name="Рисунок 42"/>
          <p:cNvSpPr>
            <a:spLocks noGrp="1"/>
          </p:cNvSpPr>
          <p:nvPr>
            <p:ph type="pic" sz="quarter" idx="31"/>
          </p:nvPr>
        </p:nvSpPr>
        <p:spPr>
          <a:xfrm>
            <a:off x="5310190" y="5357826"/>
            <a:ext cx="714380" cy="7143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еимущест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Текст 11"/>
          <p:cNvSpPr>
            <a:spLocks noGrp="1"/>
          </p:cNvSpPr>
          <p:nvPr>
            <p:ph type="body" sz="quarter" idx="28"/>
          </p:nvPr>
        </p:nvSpPr>
        <p:spPr>
          <a:xfrm>
            <a:off x="380968" y="1643049"/>
            <a:ext cx="9286907" cy="178595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3587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marL="0" marR="0" lvl="0" indent="3587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238752" y="5429264"/>
            <a:ext cx="4667248" cy="571504"/>
          </a:xfrm>
          <a:prstGeom prst="rect">
            <a:avLst/>
          </a:prstGeom>
          <a:solidFill>
            <a:srgbClr val="E02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400" b="1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rot="5400000" flipH="1" flipV="1">
            <a:off x="1631927" y="4036223"/>
            <a:ext cx="1785156" cy="794"/>
          </a:xfrm>
          <a:prstGeom prst="line">
            <a:avLst/>
          </a:prstGeom>
          <a:ln w="28575">
            <a:solidFill>
              <a:srgbClr val="04525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 rot="5400000" flipH="1" flipV="1">
            <a:off x="3525034" y="4572008"/>
            <a:ext cx="2856726" cy="794"/>
          </a:xfrm>
          <a:prstGeom prst="line">
            <a:avLst/>
          </a:prstGeom>
          <a:ln w="28575">
            <a:solidFill>
              <a:srgbClr val="04525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 userDrawn="1"/>
        </p:nvCxnSpPr>
        <p:spPr>
          <a:xfrm rot="5400000" flipH="1" flipV="1">
            <a:off x="6488917" y="4036223"/>
            <a:ext cx="1785950" cy="1588"/>
          </a:xfrm>
          <a:prstGeom prst="line">
            <a:avLst/>
          </a:prstGeom>
          <a:ln w="28575">
            <a:solidFill>
              <a:srgbClr val="04525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 userDrawn="1"/>
        </p:nvSpPr>
        <p:spPr>
          <a:xfrm>
            <a:off x="0" y="5429264"/>
            <a:ext cx="4667248" cy="571504"/>
          </a:xfrm>
          <a:prstGeom prst="rect">
            <a:avLst/>
          </a:prstGeom>
          <a:solidFill>
            <a:srgbClr val="045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400" b="1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Рисунок 42"/>
          <p:cNvSpPr>
            <a:spLocks noGrp="1"/>
          </p:cNvSpPr>
          <p:nvPr>
            <p:ph type="pic" sz="quarter" idx="21"/>
          </p:nvPr>
        </p:nvSpPr>
        <p:spPr>
          <a:xfrm>
            <a:off x="3389533" y="3143248"/>
            <a:ext cx="714380" cy="7143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1" name="Рисунок 42"/>
          <p:cNvSpPr>
            <a:spLocks noGrp="1"/>
          </p:cNvSpPr>
          <p:nvPr>
            <p:ph type="pic" sz="quarter" idx="22"/>
          </p:nvPr>
        </p:nvSpPr>
        <p:spPr>
          <a:xfrm>
            <a:off x="5818425" y="3143248"/>
            <a:ext cx="714380" cy="7143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2" name="Рисунок 42"/>
          <p:cNvSpPr>
            <a:spLocks noGrp="1"/>
          </p:cNvSpPr>
          <p:nvPr>
            <p:ph type="pic" sz="quarter" idx="23"/>
          </p:nvPr>
        </p:nvSpPr>
        <p:spPr>
          <a:xfrm>
            <a:off x="8286756" y="3143248"/>
            <a:ext cx="714380" cy="7143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3" name="Рисунок 42"/>
          <p:cNvSpPr>
            <a:spLocks noGrp="1"/>
          </p:cNvSpPr>
          <p:nvPr>
            <p:ph type="pic" sz="quarter" idx="24"/>
          </p:nvPr>
        </p:nvSpPr>
        <p:spPr>
          <a:xfrm>
            <a:off x="904864" y="3143248"/>
            <a:ext cx="714380" cy="7143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8" name="Текст 15"/>
          <p:cNvSpPr>
            <a:spLocks noGrp="1"/>
          </p:cNvSpPr>
          <p:nvPr>
            <p:ph type="body" sz="quarter" idx="13"/>
          </p:nvPr>
        </p:nvSpPr>
        <p:spPr>
          <a:xfrm>
            <a:off x="238092" y="4071942"/>
            <a:ext cx="2047924" cy="928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Текст 15"/>
          <p:cNvSpPr>
            <a:spLocks noGrp="1"/>
          </p:cNvSpPr>
          <p:nvPr>
            <p:ph type="body" sz="quarter" idx="25"/>
          </p:nvPr>
        </p:nvSpPr>
        <p:spPr>
          <a:xfrm>
            <a:off x="2754760" y="4071942"/>
            <a:ext cx="1983926" cy="928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Текст 15"/>
          <p:cNvSpPr>
            <a:spLocks noGrp="1"/>
          </p:cNvSpPr>
          <p:nvPr>
            <p:ph type="body" sz="quarter" idx="26"/>
          </p:nvPr>
        </p:nvSpPr>
        <p:spPr>
          <a:xfrm>
            <a:off x="5183652" y="4071942"/>
            <a:ext cx="1983926" cy="928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Текст 15"/>
          <p:cNvSpPr>
            <a:spLocks noGrp="1"/>
          </p:cNvSpPr>
          <p:nvPr>
            <p:ph type="body" sz="quarter" idx="27"/>
          </p:nvPr>
        </p:nvSpPr>
        <p:spPr>
          <a:xfrm>
            <a:off x="7619984" y="4071942"/>
            <a:ext cx="2047924" cy="928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3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9906000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rgbClr val="04525F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096008" y="6429396"/>
            <a:ext cx="571504" cy="365125"/>
          </a:xfrm>
          <a:prstGeom prst="rect">
            <a:avLst/>
          </a:prstGeom>
        </p:spPr>
        <p:txBody>
          <a:bodyPr/>
          <a:lstStyle>
            <a:lvl1pPr algn="ctr">
              <a:defRPr sz="1800" b="1" i="1">
                <a:solidFill>
                  <a:srgbClr val="04525F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DFDC2A3A-4FC6-4451-BFE1-83E92574E18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6" name="Текст 15"/>
          <p:cNvSpPr>
            <a:spLocks noGrp="1"/>
          </p:cNvSpPr>
          <p:nvPr>
            <p:ph type="body" sz="quarter" idx="29"/>
          </p:nvPr>
        </p:nvSpPr>
        <p:spPr>
          <a:xfrm>
            <a:off x="238092" y="5429264"/>
            <a:ext cx="4214842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7" name="Текст 15"/>
          <p:cNvSpPr>
            <a:spLocks noGrp="1"/>
          </p:cNvSpPr>
          <p:nvPr>
            <p:ph type="body" sz="quarter" idx="30"/>
          </p:nvPr>
        </p:nvSpPr>
        <p:spPr>
          <a:xfrm>
            <a:off x="5453066" y="5429264"/>
            <a:ext cx="4214842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  <p:sldLayoutId id="2147483653" r:id="rId4"/>
    <p:sldLayoutId id="2147483654" r:id="rId5"/>
    <p:sldLayoutId id="2147483661" r:id="rId6"/>
    <p:sldLayoutId id="2147483657" r:id="rId7"/>
    <p:sldLayoutId id="2147483658" r:id="rId8"/>
    <p:sldLayoutId id="2147483659" r:id="rId9"/>
    <p:sldLayoutId id="2147483655" r:id="rId10"/>
    <p:sldLayoutId id="2147483656" r:id="rId11"/>
    <p:sldLayoutId id="2147483660" r:id="rId12"/>
    <p:sldLayoutId id="2147483650" r:id="rId13"/>
    <p:sldLayoutId id="214748366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idi.ru/" TargetMode="External"/><Relationship Id="rId2" Type="http://schemas.openxmlformats.org/officeDocument/2006/relationships/hyperlink" Target="http://www.antor.ru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gif"/><Relationship Id="rId12" Type="http://schemas.openxmlformats.org/officeDocument/2006/relationships/image" Target="../media/image3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hyperlink" Target="mailto:tpprt15@yandex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20000" algn="l"/>
            <a:r>
              <a:rPr lang="ru-RU" sz="3200" dirty="0">
                <a:solidFill>
                  <a:schemeClr val="tx2"/>
                </a:solidFill>
                <a:ea typeface="Segoe UI" panose="020B0502040204020203" pitchFamily="34" charset="0"/>
              </a:rPr>
              <a:t>Успешный опыт автоматизации внутригородской доставки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2A3A-4FC6-4451-BFE1-83E92574E188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17307" y="2312876"/>
            <a:ext cx="7716213" cy="1188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>
              <a:lnSpc>
                <a:spcPct val="125000"/>
              </a:lnSpc>
            </a:pPr>
            <a:r>
              <a:rPr lang="ru-RU" sz="2000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апреля 2019 года </a:t>
            </a:r>
            <a:r>
              <a:rPr lang="ru-RU" sz="20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ТПП Республики Татарстан состоится семинар, </a:t>
            </a:r>
            <a:r>
              <a:rPr lang="ru-RU" sz="20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посвященный управлению внутригородской доставкой</a:t>
            </a:r>
            <a:r>
              <a:rPr lang="ru-RU" sz="20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2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24396" y="3789040"/>
            <a:ext cx="4309124" cy="2842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25000"/>
              </a:lnSpc>
            </a:pPr>
            <a:r>
              <a:rPr lang="ru-RU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Сферы </a:t>
            </a:r>
            <a:r>
              <a:rPr lang="ru-RU" b="1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деятельности </a:t>
            </a:r>
            <a:r>
              <a:rPr lang="ru-RU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компаний:</a:t>
            </a:r>
            <a:endParaRPr lang="ru-RU" b="1" dirty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25000"/>
              </a:lnSpc>
            </a:pPr>
            <a:endParaRPr lang="en-US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indent="-285750">
              <a:lnSpc>
                <a:spcPct val="125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производство </a:t>
            </a:r>
            <a:r>
              <a:rPr lang="ru-RU" sz="15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5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дистрибуция;</a:t>
            </a:r>
            <a:endParaRPr lang="ru-RU" sz="15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indent="-285750">
              <a:lnSpc>
                <a:spcPct val="125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оптовая </a:t>
            </a:r>
            <a:r>
              <a:rPr lang="ru-RU" sz="15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5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розничная торговля;</a:t>
            </a:r>
            <a:endParaRPr lang="ru-RU" sz="15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indent="-285750">
              <a:lnSpc>
                <a:spcPct val="125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500" dirty="0" err="1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интернет-торговля</a:t>
            </a:r>
            <a:r>
              <a:rPr lang="ru-RU" sz="15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sz="15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indent="-285750">
              <a:lnSpc>
                <a:spcPct val="125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транспортные </a:t>
            </a:r>
            <a:r>
              <a:rPr lang="ru-RU" sz="15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5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курьерские услуги</a:t>
            </a:r>
            <a:r>
              <a:rPr lang="en-US" sz="15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sz="15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indent="-285750">
              <a:lnSpc>
                <a:spcPct val="125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инкассация денежных средств.</a:t>
            </a:r>
            <a:endParaRPr lang="ru-RU" sz="1500" dirty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2"/>
          <a:stretch/>
        </p:blipFill>
        <p:spPr>
          <a:xfrm>
            <a:off x="571868" y="2438890"/>
            <a:ext cx="1345439" cy="936104"/>
          </a:xfrm>
          <a:prstGeom prst="rect">
            <a:avLst/>
          </a:prstGeom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2360712" y="3103587"/>
            <a:ext cx="0" cy="0"/>
          </a:xfrm>
          <a:prstGeom prst="line">
            <a:avLst/>
          </a:prstGeom>
          <a:ln w="19050">
            <a:solidFill>
              <a:srgbClr val="045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71868" y="3789040"/>
            <a:ext cx="4309124" cy="2842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25000"/>
              </a:lnSpc>
            </a:pPr>
            <a:r>
              <a:rPr lang="ru-RU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 участию приглашаются:</a:t>
            </a:r>
            <a:endParaRPr lang="ru-RU" b="1" dirty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25000"/>
              </a:lnSpc>
            </a:pPr>
            <a:endParaRPr lang="ru-RU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indent="-360000">
              <a:lnSpc>
                <a:spcPct val="125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крупный бизнес</a:t>
            </a:r>
            <a:r>
              <a:rPr lang="en-US" sz="1500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360000" lvl="0">
              <a:lnSpc>
                <a:spcPct val="125000"/>
              </a:lnSpc>
              <a:buClr>
                <a:srgbClr val="04525F"/>
              </a:buClr>
            </a:pPr>
            <a:r>
              <a:rPr lang="ru-RU" sz="15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директор </a:t>
            </a:r>
            <a:r>
              <a:rPr lang="ru-RU" sz="15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15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логистике / руководитель </a:t>
            </a:r>
            <a:r>
              <a:rPr lang="ru-RU" sz="15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отдела доставки</a:t>
            </a:r>
            <a:r>
              <a:rPr lang="ru-RU" sz="15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en-US" sz="15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indent="360000">
              <a:lnSpc>
                <a:spcPct val="125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средний </a:t>
            </a:r>
            <a:r>
              <a:rPr lang="ru-RU" sz="1500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бизнес:</a:t>
            </a:r>
          </a:p>
          <a:p>
            <a:pPr marL="360000">
              <a:lnSpc>
                <a:spcPct val="125000"/>
              </a:lnSpc>
              <a:buClr>
                <a:srgbClr val="04525F"/>
              </a:buClr>
            </a:pPr>
            <a:r>
              <a:rPr lang="ru-RU" sz="15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генеральный / исполнительный / коммерческий директор.</a:t>
            </a:r>
            <a:endParaRPr lang="ru-RU" sz="15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097016" y="3789040"/>
            <a:ext cx="0" cy="2842220"/>
          </a:xfrm>
          <a:prstGeom prst="line">
            <a:avLst/>
          </a:prstGeom>
          <a:ln w="19050">
            <a:solidFill>
              <a:srgbClr val="045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133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20000" algn="l"/>
            <a:r>
              <a:rPr lang="ru-RU" dirty="0" smtClean="0">
                <a:solidFill>
                  <a:schemeClr val="tx2"/>
                </a:solidFill>
              </a:rPr>
              <a:t>Темы выступлений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2A3A-4FC6-4451-BFE1-83E92574E188}" type="slidenum">
              <a:rPr lang="ru-RU" smtClean="0"/>
              <a:pPr/>
              <a:t>2</a:t>
            </a:fld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52600" y="1814402"/>
            <a:ext cx="0" cy="238788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353776" y="1814402"/>
            <a:ext cx="8279744" cy="44972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180000">
              <a:buFont typeface="Arial" pitchFamily="34" charset="0"/>
              <a:buNone/>
            </a:pPr>
            <a:r>
              <a:rPr lang="ru-RU" sz="2000" dirty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Планирование городской доставки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53777" y="2384782"/>
            <a:ext cx="8279744" cy="449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indent="-1800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основные схемы: фиксированные рейсы, динамическое планирование, кросс-</a:t>
            </a:r>
            <a:r>
              <a:rPr lang="ru-RU" sz="1500" dirty="0" err="1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докинг</a:t>
            </a:r>
            <a:endParaRPr lang="ru-RU" sz="15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53776" y="2834356"/>
            <a:ext cx="8279744" cy="449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indent="-1800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ключевые факторы построения маршрутов «на завтра»</a:t>
            </a:r>
            <a:endParaRPr lang="ru-RU" sz="15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52600" y="4461096"/>
            <a:ext cx="8417247" cy="44972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180000">
              <a:buFont typeface="Arial" pitchFamily="34" charset="0"/>
              <a:buNone/>
            </a:pPr>
            <a:r>
              <a:rPr lang="ru-RU" sz="200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Контроль доставки</a:t>
            </a:r>
            <a:endParaRPr lang="ru-RU" sz="200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52600" y="5488162"/>
            <a:ext cx="8417247" cy="449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indent="-1800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можно ли контролировать </a:t>
            </a:r>
            <a:r>
              <a:rPr lang="ru-RU" sz="1500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качество работы наемных </a:t>
            </a:r>
            <a:r>
              <a:rPr lang="ru-RU" sz="15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водителей </a:t>
            </a:r>
            <a:r>
              <a:rPr lang="ru-RU" sz="1500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также как своих</a:t>
            </a:r>
            <a:endParaRPr lang="ru-RU" sz="15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52600" y="5937736"/>
            <a:ext cx="8417247" cy="449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indent="-1800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мониторинг транспорта или </a:t>
            </a:r>
            <a:r>
              <a:rPr lang="ru-RU" sz="1500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мобильное приложение</a:t>
            </a:r>
            <a:r>
              <a:rPr lang="ru-RU" sz="15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: </a:t>
            </a:r>
            <a:r>
              <a:rPr lang="ru-RU" sz="1500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что выбрать</a:t>
            </a:r>
            <a:endParaRPr lang="ru-RU" sz="15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84" y="1751232"/>
            <a:ext cx="629276" cy="57606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84" y="4518168"/>
            <a:ext cx="629276" cy="335579"/>
          </a:xfrm>
          <a:prstGeom prst="rect">
            <a:avLst/>
          </a:prstGeom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1353777" y="4461096"/>
            <a:ext cx="0" cy="192621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1353777" y="3304739"/>
            <a:ext cx="8279744" cy="449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indent="-1800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условия использования карт Яндекс и </a:t>
            </a:r>
            <a:r>
              <a:rPr lang="en-US" sz="1500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Google </a:t>
            </a:r>
            <a:r>
              <a:rPr lang="ru-RU" sz="1500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в 2019 г.</a:t>
            </a:r>
            <a:endParaRPr lang="ru-RU" sz="15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352600" y="5038588"/>
            <a:ext cx="8417247" cy="449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indent="-1800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как построить объективную систему </a:t>
            </a:r>
            <a:r>
              <a:rPr lang="en-US" sz="1500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KPI </a:t>
            </a:r>
            <a:r>
              <a:rPr lang="ru-RU" sz="1500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сотрудников службы доставки</a:t>
            </a:r>
            <a:endParaRPr lang="ru-RU" sz="15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359085" y="3754313"/>
            <a:ext cx="8279744" cy="449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indent="-1800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успешный опыт оптимизации логистических бизнес-процессов ГК «АЛИДИ»</a:t>
            </a:r>
            <a:endParaRPr lang="ru-RU" sz="15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50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20000" algn="l"/>
            <a:r>
              <a:rPr lang="ru-RU" dirty="0" smtClean="0">
                <a:solidFill>
                  <a:schemeClr val="tx2"/>
                </a:solidFill>
              </a:rPr>
              <a:t>Преимущества участия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2A3A-4FC6-4451-BFE1-83E92574E18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360712" y="3395092"/>
            <a:ext cx="7272808" cy="1363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>
              <a:lnSpc>
                <a:spcPct val="125000"/>
              </a:lnSpc>
            </a:pPr>
            <a:r>
              <a:rPr lang="ru-RU" sz="20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Задайте </a:t>
            </a:r>
            <a:r>
              <a:rPr lang="ru-RU" sz="20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интересующие </a:t>
            </a:r>
            <a:r>
              <a:rPr lang="ru-RU" sz="20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Вас вопросы </a:t>
            </a:r>
            <a:r>
              <a:rPr lang="ru-RU" sz="20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одному из ведущих разработчиков ИТ-инструментов в этой </a:t>
            </a:r>
            <a:r>
              <a:rPr lang="ru-RU" sz="20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сфере.</a:t>
            </a:r>
            <a:endParaRPr lang="ru-RU" sz="2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60712" y="4945360"/>
            <a:ext cx="7272808" cy="1363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>
              <a:lnSpc>
                <a:spcPct val="125000"/>
              </a:lnSpc>
            </a:pPr>
            <a:r>
              <a:rPr lang="ru-RU" sz="20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Своим опытом автоматизации поделится лидер рынка дистрибуции потребительских товаров </a:t>
            </a:r>
            <a:r>
              <a:rPr lang="ru-RU" sz="20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компания «АЛИДИ»</a:t>
            </a:r>
            <a:r>
              <a:rPr lang="en-US" sz="20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2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4488" y="4331196"/>
            <a:ext cx="1800200" cy="427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4525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2"/>
              </a:rPr>
              <a:t>www.antor.ru</a:t>
            </a:r>
            <a:endParaRPr lang="ru-RU" sz="1200" b="1" dirty="0">
              <a:solidFill>
                <a:srgbClr val="04525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4488" y="5881464"/>
            <a:ext cx="1800200" cy="427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4525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www.alidi.ru</a:t>
            </a:r>
            <a:endParaRPr lang="ru-RU" sz="1200" b="1" dirty="0">
              <a:solidFill>
                <a:srgbClr val="04525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19" y="3559558"/>
            <a:ext cx="1224136" cy="6071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19" y="5041035"/>
            <a:ext cx="1224136" cy="744754"/>
          </a:xfrm>
          <a:prstGeom prst="rect">
            <a:avLst/>
          </a:prstGeom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2360712" y="3395092"/>
            <a:ext cx="0" cy="136396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360712" y="4945360"/>
            <a:ext cx="0" cy="136396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" y="1772816"/>
            <a:ext cx="9667908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>
              <a:lnSpc>
                <a:spcPct val="125000"/>
              </a:lnSpc>
            </a:pPr>
            <a:r>
              <a:rPr lang="ru-RU" sz="20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Возможность узнать больше об автоматизации логистики «последней мили», найти новые решения для задач ежедневной доставки</a:t>
            </a:r>
            <a:r>
              <a:rPr lang="en-US" sz="20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 сокращения транспортных расходов, установить деловые контакты.</a:t>
            </a:r>
          </a:p>
        </p:txBody>
      </p:sp>
    </p:spTree>
    <p:extLst>
      <p:ext uri="{BB962C8B-B14F-4D97-AF65-F5344CB8AC3E}">
        <p14:creationId xmlns:p14="http://schemas.microsoft.com/office/powerpoint/2010/main" val="2970962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720000" algn="l"/>
            <a:r>
              <a:rPr lang="ru-RU" dirty="0" smtClean="0">
                <a:solidFill>
                  <a:schemeClr val="tx2"/>
                </a:solidFill>
              </a:rPr>
              <a:t>Программа мероприятия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2A3A-4FC6-4451-BFE1-83E92574E188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301533"/>
              </p:ext>
            </p:extLst>
          </p:nvPr>
        </p:nvGraphicFramePr>
        <p:xfrm>
          <a:off x="344488" y="1772816"/>
          <a:ext cx="9289032" cy="4553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6984776"/>
              </a:tblGrid>
              <a:tr h="576064">
                <a:tc>
                  <a:txBody>
                    <a:bodyPr/>
                    <a:lstStyle/>
                    <a:p>
                      <a:pPr marL="180000">
                        <a:lnSpc>
                          <a:spcPct val="125000"/>
                        </a:lnSpc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Время</a:t>
                      </a:r>
                      <a:endParaRPr lang="ru-RU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80000">
                        <a:lnSpc>
                          <a:spcPct val="125000"/>
                        </a:lnSpc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План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семинара</a:t>
                      </a:r>
                      <a:endParaRPr lang="ru-RU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mpd="sng">
                      <a:noFill/>
                    </a:lnB>
                    <a:solidFill>
                      <a:schemeClr val="tx2"/>
                    </a:solidFill>
                  </a:tcPr>
                </a:tc>
              </a:tr>
              <a:tr h="144016">
                <a:tc gridSpan="2">
                  <a:txBody>
                    <a:bodyPr/>
                    <a:lstStyle/>
                    <a:p>
                      <a:pPr marL="180000">
                        <a:lnSpc>
                          <a:spcPct val="125000"/>
                        </a:lnSpc>
                      </a:pPr>
                      <a:endParaRPr lang="ru-RU" b="1" dirty="0">
                        <a:solidFill>
                          <a:srgbClr val="04525F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80000" lvl="0">
                        <a:lnSpc>
                          <a:spcPct val="125000"/>
                        </a:lnSpc>
                      </a:pPr>
                      <a:endParaRPr lang="ru-RU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45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80000">
                        <a:lnSpc>
                          <a:spcPct val="125000"/>
                        </a:lnSpc>
                      </a:pPr>
                      <a:r>
                        <a:rPr lang="ru-RU" b="1" dirty="0" smtClean="0">
                          <a:solidFill>
                            <a:schemeClr val="tx2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10:00 – 10:30</a:t>
                      </a:r>
                      <a:endParaRPr lang="ru-RU" b="1" dirty="0">
                        <a:solidFill>
                          <a:schemeClr val="tx2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5750" lvl="0" indent="-285750">
                        <a:lnSpc>
                          <a:spcPct val="125000"/>
                        </a:lnSpc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Регистрация, приветственный кофе.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80000">
                        <a:lnSpc>
                          <a:spcPct val="125000"/>
                        </a:lnSpc>
                      </a:pPr>
                      <a:r>
                        <a:rPr lang="ru-RU" b="1" dirty="0" smtClean="0">
                          <a:solidFill>
                            <a:schemeClr val="tx2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10:30</a:t>
                      </a:r>
                      <a:r>
                        <a:rPr lang="ru-RU" b="1" baseline="0" dirty="0" smtClean="0">
                          <a:solidFill>
                            <a:schemeClr val="tx2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– 11:15</a:t>
                      </a:r>
                      <a:endParaRPr lang="ru-RU" b="1" dirty="0">
                        <a:solidFill>
                          <a:schemeClr val="tx2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5750" marR="0" lvl="0" indent="-28575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Сессия 1. «Успешные варианты решения задач ежедневной доставки продукции клиентам».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80000">
                        <a:lnSpc>
                          <a:spcPct val="125000"/>
                        </a:lnSpc>
                      </a:pPr>
                      <a:r>
                        <a:rPr lang="ru-RU" b="1" dirty="0" smtClean="0">
                          <a:solidFill>
                            <a:schemeClr val="tx2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11:15 – 11:30</a:t>
                      </a:r>
                      <a:endParaRPr lang="ru-RU" b="1" dirty="0">
                        <a:solidFill>
                          <a:schemeClr val="tx2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5750" marR="0" lvl="0" indent="-28575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Кофе-брейк.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80000">
                        <a:lnSpc>
                          <a:spcPct val="125000"/>
                        </a:lnSpc>
                      </a:pPr>
                      <a:r>
                        <a:rPr lang="ru-RU" b="1" dirty="0" smtClean="0">
                          <a:solidFill>
                            <a:schemeClr val="tx2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11:3</a:t>
                      </a:r>
                      <a:r>
                        <a:rPr lang="en-US" b="1" dirty="0" smtClean="0">
                          <a:solidFill>
                            <a:schemeClr val="tx2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r>
                        <a:rPr lang="ru-RU" b="1" dirty="0" smtClean="0">
                          <a:solidFill>
                            <a:schemeClr val="tx2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– 12:00</a:t>
                      </a:r>
                      <a:endParaRPr lang="ru-RU" b="1" dirty="0">
                        <a:solidFill>
                          <a:schemeClr val="tx2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5750" marR="0" lvl="0" indent="-28575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Сессия 2. «Автоматизация логистики последней мили. Фактический опыт оптимизации бизнес-процесса доставки (на примере компании «АЛИДИ»)».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80000">
                        <a:lnSpc>
                          <a:spcPct val="125000"/>
                        </a:lnSpc>
                      </a:pPr>
                      <a:r>
                        <a:rPr lang="ru-RU" b="1" dirty="0" smtClean="0">
                          <a:solidFill>
                            <a:schemeClr val="tx2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12:00 – 12:</a:t>
                      </a:r>
                      <a:r>
                        <a:rPr lang="en-US" b="1" dirty="0" smtClean="0">
                          <a:solidFill>
                            <a:schemeClr val="tx2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  <a:endParaRPr lang="ru-RU" b="1" dirty="0">
                        <a:solidFill>
                          <a:schemeClr val="tx2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5750" marR="0" lvl="0" indent="-28575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Ответы на вопросы, обсуждение актуальных задач транспортной логистики региона и их решений.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171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720000" algn="l"/>
            <a:r>
              <a:rPr lang="ru-RU" dirty="0" smtClean="0">
                <a:solidFill>
                  <a:schemeClr val="tx2"/>
                </a:solidFill>
              </a:rPr>
              <a:t>ГК «АНТОР»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2A3A-4FC6-4451-BFE1-83E92574E18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48944" y="1700808"/>
            <a:ext cx="5218965" cy="2376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>
              <a:lnSpc>
                <a:spcPct val="125000"/>
              </a:lnSpc>
            </a:pPr>
            <a:r>
              <a:rPr lang="ru-RU" sz="2000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АНТОР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ведущий российский разработчик ИТ-систем для планирования и контроля доставки.</a:t>
            </a:r>
          </a:p>
          <a:p>
            <a:pPr marL="360000">
              <a:lnSpc>
                <a:spcPct val="125000"/>
              </a:lnSpc>
            </a:pPr>
            <a:endParaRPr lang="ru-RU" sz="2000" dirty="0" smtClean="0">
              <a:solidFill>
                <a:srgbClr val="04525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60000">
              <a:lnSpc>
                <a:spcPct val="125000"/>
              </a:lnSpc>
            </a:pPr>
            <a:r>
              <a:rPr lang="ru-RU" sz="2000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Пользователи: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7" y="1866972"/>
            <a:ext cx="2376264" cy="2024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140" y="1866972"/>
            <a:ext cx="1041403" cy="202495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4448944" y="1700808"/>
            <a:ext cx="0" cy="237626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467" y="4513707"/>
            <a:ext cx="1368215" cy="9686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877" y="4535449"/>
            <a:ext cx="1368215" cy="96867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09" y="4535449"/>
            <a:ext cx="1368215" cy="9686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879" y="5435904"/>
            <a:ext cx="1368215" cy="9686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877" y="5425150"/>
            <a:ext cx="1368215" cy="96867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013" y="4518772"/>
            <a:ext cx="1368215" cy="96867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013" y="5425150"/>
            <a:ext cx="1368215" cy="96867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09" y="5435904"/>
            <a:ext cx="1368215" cy="96867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36" b="14760"/>
          <a:stretch/>
        </p:blipFill>
        <p:spPr>
          <a:xfrm>
            <a:off x="2315879" y="4704925"/>
            <a:ext cx="2058242" cy="62972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64" y="5810241"/>
            <a:ext cx="1865918" cy="2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66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720000" algn="l"/>
            <a:r>
              <a:rPr lang="ru-RU" dirty="0" smtClean="0">
                <a:solidFill>
                  <a:schemeClr val="tx2"/>
                </a:solidFill>
              </a:rPr>
              <a:t>ГК «АЛИДИ»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2A3A-4FC6-4451-BFE1-83E92574E18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" y="3356992"/>
            <a:ext cx="9667908" cy="106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>
              <a:lnSpc>
                <a:spcPct val="125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ALIDI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одна из крупнейших логистических компаний в России,</a:t>
            </a:r>
          </a:p>
          <a:p>
            <a:pPr marL="720000">
              <a:lnSpc>
                <a:spcPct val="125000"/>
              </a:lnSpc>
            </a:pPr>
            <a:r>
              <a:rPr lang="ru-RU" sz="20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20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PL-</a:t>
            </a:r>
            <a:r>
              <a:rPr lang="ru-RU" sz="20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оператор. </a:t>
            </a:r>
            <a:r>
              <a:rPr lang="ru-RU" sz="2000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Дистрибьютор брендов:</a:t>
            </a:r>
          </a:p>
        </p:txBody>
      </p:sp>
      <p:pic>
        <p:nvPicPr>
          <p:cNvPr id="34" name="Picture 2" descr="ÐÐ°ÑÑÐ¸Ð½ÐºÐ¸ Ð¿Ð¾ Ð·Ð°Ð¿ÑÐ¾ÑÑ alid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93" y="1844824"/>
            <a:ext cx="4424171" cy="115212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alidi.ru/upload/iblock/6cb/6cba178445be601ff04ef5f989816026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600" y="1844824"/>
            <a:ext cx="4424171" cy="115212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090" y="4841318"/>
            <a:ext cx="1790393" cy="360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40" y="5587949"/>
            <a:ext cx="1837498" cy="23830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789" y="4841318"/>
            <a:ext cx="1328781" cy="36076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3" t="24295" r="17784" b="24622"/>
          <a:stretch/>
        </p:blipFill>
        <p:spPr>
          <a:xfrm>
            <a:off x="1140424" y="4790091"/>
            <a:ext cx="988201" cy="4632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6"/>
          <a:stretch/>
        </p:blipFill>
        <p:spPr>
          <a:xfrm>
            <a:off x="6103454" y="5446538"/>
            <a:ext cx="1426871" cy="52112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56" y="5563734"/>
            <a:ext cx="1063812" cy="2867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672" y="5359359"/>
            <a:ext cx="1144073" cy="76271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6" b="27094"/>
          <a:stretch/>
        </p:blipFill>
        <p:spPr>
          <a:xfrm>
            <a:off x="2443219" y="5486215"/>
            <a:ext cx="1302795" cy="4417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32" y="4827477"/>
            <a:ext cx="1971813" cy="38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51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720000" algn="l"/>
            <a:r>
              <a:rPr lang="ru-RU" dirty="0" smtClean="0">
                <a:solidFill>
                  <a:schemeClr val="tx2"/>
                </a:solidFill>
              </a:rPr>
              <a:t>Будем рады вас видеть!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2A3A-4FC6-4451-BFE1-83E92574E188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2050" name="Picture 2" descr="http://joxi.ru/8AnJJw1cjBJYe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1844824"/>
            <a:ext cx="4248472" cy="447298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097016" y="1844824"/>
            <a:ext cx="0" cy="43924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44488" y="1844824"/>
            <a:ext cx="4464496" cy="57606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360000">
              <a:buFont typeface="Arial" pitchFamily="34" charset="0"/>
              <a:buNone/>
            </a:pPr>
            <a:r>
              <a:rPr lang="ru-RU" sz="200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Время проведения</a:t>
            </a:r>
            <a:endParaRPr lang="ru-RU" sz="200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4489" y="2420888"/>
            <a:ext cx="4464496" cy="449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0000" indent="2700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3 апреля 2019 года</a:t>
            </a:r>
            <a:endParaRPr lang="ru-RU" sz="15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4488" y="2879236"/>
            <a:ext cx="4464496" cy="449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0000" indent="2700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10:00 – 12:</a:t>
            </a:r>
            <a:r>
              <a:rPr lang="en-US" sz="150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30</a:t>
            </a:r>
            <a:endParaRPr lang="ru-RU" sz="15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4489" y="3329582"/>
            <a:ext cx="4464496" cy="57606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360000">
              <a:buFont typeface="Arial" pitchFamily="34" charset="0"/>
              <a:buNone/>
            </a:pPr>
            <a:r>
              <a:rPr lang="ru-RU" sz="200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Место проведения</a:t>
            </a:r>
            <a:endParaRPr lang="ru-RU" sz="200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4490" y="3905646"/>
            <a:ext cx="4464496" cy="449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0000" indent="2700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ТПП Республики Татарстан</a:t>
            </a:r>
            <a:endParaRPr lang="ru-RU" sz="15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4489" y="4363994"/>
            <a:ext cx="4464496" cy="449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0000" indent="2700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РТ, г. Казань, ул. Пушкина, д. 18</a:t>
            </a:r>
            <a:endParaRPr lang="ru-RU" sz="15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4490" y="5409888"/>
            <a:ext cx="4464496" cy="449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0000" indent="2700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+7 (843) 236-08-04</a:t>
            </a:r>
            <a:endParaRPr lang="ru-RU" sz="15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4489" y="5868236"/>
            <a:ext cx="4464496" cy="449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0000" indent="270000">
              <a:buClr>
                <a:srgbClr val="04525F"/>
              </a:buClr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  <a:hlinkClick r:id="rId4"/>
              </a:rPr>
              <a:t>tpprt15@yandex.ru</a:t>
            </a: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5656" y="4813568"/>
            <a:ext cx="4464496" cy="57606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360000">
              <a:buFont typeface="Arial" pitchFamily="34" charset="0"/>
              <a:buNone/>
            </a:pPr>
            <a:r>
              <a:rPr lang="ru-RU" sz="200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Контакты</a:t>
            </a:r>
            <a:endParaRPr lang="ru-RU" sz="200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834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TOR'16M1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</TotalTime>
  <Words>337</Words>
  <Application>Microsoft Office PowerPoint</Application>
  <PresentationFormat>Лист A4 (210x297 мм)</PresentationFormat>
  <Paragraphs>69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ANTOR'16M18</vt:lpstr>
      <vt:lpstr>Успешный опыт автоматизации внутригородской доставки</vt:lpstr>
      <vt:lpstr>Темы выступлений</vt:lpstr>
      <vt:lpstr>Преимущества участия</vt:lpstr>
      <vt:lpstr>Программа мероприятия</vt:lpstr>
      <vt:lpstr>ГК «АНТОР»</vt:lpstr>
      <vt:lpstr>ГК «АЛИДИ»</vt:lpstr>
      <vt:lpstr>Будем рады вас видеть!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Mikhaylyk M. V.</dc:creator>
  <cp:lastModifiedBy>Mikhaylyk M. V.</cp:lastModifiedBy>
  <cp:revision>45</cp:revision>
  <cp:lastPrinted>2019-03-05T14:43:11Z</cp:lastPrinted>
  <dcterms:created xsi:type="dcterms:W3CDTF">2019-03-01T14:00:02Z</dcterms:created>
  <dcterms:modified xsi:type="dcterms:W3CDTF">2019-03-07T09:15:30Z</dcterms:modified>
</cp:coreProperties>
</file>